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6" r:id="rId2"/>
    <p:sldId id="258" r:id="rId3"/>
    <p:sldId id="260" r:id="rId4"/>
    <p:sldId id="261" r:id="rId5"/>
    <p:sldId id="297" r:id="rId6"/>
    <p:sldId id="298" r:id="rId7"/>
    <p:sldId id="299" r:id="rId8"/>
    <p:sldId id="300" r:id="rId9"/>
    <p:sldId id="301" r:id="rId10"/>
    <p:sldId id="263" r:id="rId11"/>
    <p:sldId id="302" r:id="rId12"/>
    <p:sldId id="269" r:id="rId13"/>
    <p:sldId id="303" r:id="rId14"/>
    <p:sldId id="304" r:id="rId15"/>
    <p:sldId id="305" r:id="rId16"/>
    <p:sldId id="306" r:id="rId17"/>
    <p:sldId id="307" r:id="rId18"/>
  </p:sldIdLst>
  <p:sldSz cx="9144000" cy="5143500" type="screen16x9"/>
  <p:notesSz cx="6858000" cy="9144000"/>
  <p:embeddedFontLst>
    <p:embeddedFont>
      <p:font typeface="Azeret Mono" panose="020B0604020202020204" charset="0"/>
      <p:regular r:id="rId20"/>
      <p:bold r:id="rId21"/>
      <p:italic r:id="rId22"/>
      <p:boldItalic r:id="rId23"/>
    </p:embeddedFont>
    <p:embeddedFont>
      <p:font typeface="Bai Jamjuree" panose="020B0604020202020204" charset="-34"/>
      <p:regular r:id="rId24"/>
      <p:bold r:id="rId25"/>
      <p:italic r:id="rId26"/>
      <p:boldItalic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63C9A9-D1AC-4E1F-92B7-E15796270D42}">
  <a:tblStyle styleId="{4A63C9A9-D1AC-4E1F-92B7-E15796270D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B05FF14-FBDD-45A4-8BA4-D54E2BD3BB9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3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a9292ba82_0_27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a9292ba82_0_27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372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8a9292ba82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8a9292ba82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753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8087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382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371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53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85a7f37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85a7f37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5a7f378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5a7f378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e85a7f378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e85a7f378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75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149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56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e85a7f378f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e85a7f378f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970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85a7f378f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85a7f378f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7195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>
                <a:latin typeface="Azeret Mono"/>
                <a:ea typeface="Azeret Mono"/>
                <a:cs typeface="Azeret Mono"/>
                <a:sym typeface="Azeret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28907" y="1160856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4591005" y="1160856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3"/>
          </p:nvPr>
        </p:nvSpPr>
        <p:spPr>
          <a:xfrm>
            <a:off x="728882" y="1552531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4"/>
          </p:nvPr>
        </p:nvSpPr>
        <p:spPr>
          <a:xfrm>
            <a:off x="4591005" y="1552531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5"/>
          </p:nvPr>
        </p:nvSpPr>
        <p:spPr>
          <a:xfrm>
            <a:off x="728907" y="2901925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6"/>
          </p:nvPr>
        </p:nvSpPr>
        <p:spPr>
          <a:xfrm>
            <a:off x="4591018" y="2901925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7"/>
          </p:nvPr>
        </p:nvSpPr>
        <p:spPr>
          <a:xfrm>
            <a:off x="728882" y="3293750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8"/>
          </p:nvPr>
        </p:nvSpPr>
        <p:spPr>
          <a:xfrm>
            <a:off x="4591005" y="3293750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1243361" y="860250"/>
            <a:ext cx="4056300" cy="11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1243361" y="2111350"/>
            <a:ext cx="4056300" cy="22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rabicPeriod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alphaLcPeriod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Open Sans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49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689467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831292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1689475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831300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5494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5494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 rot="10800000" flipH="1">
            <a:off x="-36150" y="-34400"/>
            <a:ext cx="9216300" cy="522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3" hasCustomPrompt="1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4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5" hasCustomPrompt="1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7" hasCustomPrompt="1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9" hasCustomPrompt="1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3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4" hasCustomPrompt="1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5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78392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2"/>
          </p:nvPr>
        </p:nvSpPr>
        <p:spPr>
          <a:xfrm>
            <a:off x="3367948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3"/>
          </p:nvPr>
        </p:nvSpPr>
        <p:spPr>
          <a:xfrm>
            <a:off x="783913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4"/>
          </p:nvPr>
        </p:nvSpPr>
        <p:spPr>
          <a:xfrm>
            <a:off x="3367949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5"/>
          </p:nvPr>
        </p:nvSpPr>
        <p:spPr>
          <a:xfrm>
            <a:off x="5951974" y="2128022"/>
            <a:ext cx="2408100" cy="57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latin typeface="Azeret Mono"/>
                <a:ea typeface="Azeret Mono"/>
                <a:cs typeface="Azeret Mono"/>
                <a:sym typeface="Azeret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6"/>
          </p:nvPr>
        </p:nvSpPr>
        <p:spPr>
          <a:xfrm>
            <a:off x="5951987" y="2724707"/>
            <a:ext cx="2408100" cy="16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Font typeface="Azeret Mono"/>
              <a:buNone/>
              <a:defRPr sz="3100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8501"/>
            <a:ext cx="7717500" cy="3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●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○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Char char="■"/>
              <a:defRPr sz="12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68" r:id="rId12"/>
    <p:sldLayoutId id="2147483669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ctrTitle"/>
          </p:nvPr>
        </p:nvSpPr>
        <p:spPr>
          <a:xfrm flipH="1">
            <a:off x="713225" y="1353950"/>
            <a:ext cx="3718500" cy="18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Big Data Fundatec</a:t>
            </a:r>
            <a:endParaRPr dirty="0"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 flipH="1">
            <a:off x="713000" y="3215375"/>
            <a:ext cx="2209500" cy="7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Marco Ferraro</a:t>
            </a:r>
            <a:endParaRPr dirty="0"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3">
            <a:alphaModFix/>
          </a:blip>
          <a:srcRect t="7142" b="1282"/>
          <a:stretch/>
        </p:blipFill>
        <p:spPr>
          <a:xfrm flipH="1">
            <a:off x="3775250" y="186125"/>
            <a:ext cx="4830075" cy="4584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Integración de datos</a:t>
            </a:r>
            <a:endParaRPr sz="2400" dirty="0"/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1"/>
          </p:nvPr>
        </p:nvSpPr>
        <p:spPr>
          <a:xfrm>
            <a:off x="728907" y="1160856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sz="1400" dirty="0"/>
              <a:t>Cargar datos y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400" dirty="0"/>
              <a:t>borrar filas erroneas</a:t>
            </a:r>
            <a:endParaRPr sz="1400" dirty="0"/>
          </a:p>
        </p:txBody>
      </p:sp>
      <p:sp>
        <p:nvSpPr>
          <p:cNvPr id="293" name="Google Shape;293;p34"/>
          <p:cNvSpPr txBox="1">
            <a:spLocks noGrp="1"/>
          </p:cNvSpPr>
          <p:nvPr>
            <p:ph type="subTitle" idx="2"/>
          </p:nvPr>
        </p:nvSpPr>
        <p:spPr>
          <a:xfrm>
            <a:off x="4591005" y="1160856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R" dirty="0"/>
              <a:t>2. Borrar Columnas innecesarias</a:t>
            </a:r>
            <a:endParaRPr dirty="0"/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3"/>
          </p:nvPr>
        </p:nvSpPr>
        <p:spPr>
          <a:xfrm>
            <a:off x="728882" y="1552531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Primero se valida que no hayan filas duplicadas y se elimina filas duplicadas o filas que tengan null values.</a:t>
            </a:r>
            <a:endParaRPr sz="1400" dirty="0"/>
          </a:p>
        </p:txBody>
      </p:sp>
      <p:sp>
        <p:nvSpPr>
          <p:cNvPr id="295" name="Google Shape;295;p34"/>
          <p:cNvSpPr txBox="1">
            <a:spLocks noGrp="1"/>
          </p:cNvSpPr>
          <p:nvPr>
            <p:ph type="subTitle" idx="4"/>
          </p:nvPr>
        </p:nvSpPr>
        <p:spPr>
          <a:xfrm>
            <a:off x="4591005" y="1552531"/>
            <a:ext cx="3258900" cy="12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400" dirty="0"/>
              <a:t>Se eliminan columnas innecesarias que pueden realizar algún grado de ruido como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"DISTRICT"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"LAT"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"LON"</a:t>
            </a:r>
            <a:r>
              <a: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"PRECTOT“.</a:t>
            </a:r>
            <a:endParaRPr lang="en-US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5"/>
          </p:nvPr>
        </p:nvSpPr>
        <p:spPr>
          <a:xfrm>
            <a:off x="598120" y="2748147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3. Transformar datos de fechas</a:t>
            </a:r>
            <a:endParaRPr sz="1400" dirty="0"/>
          </a:p>
        </p:txBody>
      </p:sp>
      <p:sp>
        <p:nvSpPr>
          <p:cNvPr id="297" name="Google Shape;297;p34"/>
          <p:cNvSpPr txBox="1">
            <a:spLocks noGrp="1"/>
          </p:cNvSpPr>
          <p:nvPr>
            <p:ph type="subTitle" idx="6"/>
          </p:nvPr>
        </p:nvSpPr>
        <p:spPr>
          <a:xfrm>
            <a:off x="4721780" y="2768431"/>
            <a:ext cx="3824100" cy="4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Agregación de datos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8FA7D1-FFE2-4D1B-4DBE-0F653CC6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8" y="3334825"/>
            <a:ext cx="3720965" cy="1597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C890D0-3114-DED3-62BD-35009E64B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007" y="3334824"/>
            <a:ext cx="4216538" cy="15977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 err="1"/>
              <a:t>Fase</a:t>
            </a:r>
            <a:r>
              <a:rPr lang="en-US" sz="2400" dirty="0"/>
              <a:t> de </a:t>
            </a:r>
            <a:br>
              <a:rPr lang="en-US" sz="2400" dirty="0"/>
            </a:br>
            <a:r>
              <a:rPr lang="es-CR" sz="2400" dirty="0"/>
              <a:t>predicción</a:t>
            </a:r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0089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>
            <a:spLocks noGrp="1"/>
          </p:cNvSpPr>
          <p:nvPr>
            <p:ph type="title"/>
          </p:nvPr>
        </p:nvSpPr>
        <p:spPr>
          <a:xfrm>
            <a:off x="1243361" y="860250"/>
            <a:ext cx="4056300" cy="1133100"/>
          </a:xfrm>
          <a:prstGeom prst="rect">
            <a:avLst/>
          </a:prstGeom>
        </p:spPr>
        <p:txBody>
          <a:bodyPr spcFirstLastPara="1" wrap="square" lIns="91425" tIns="91425" rIns="18287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/>
              <a:t>Fase</a:t>
            </a:r>
            <a:r>
              <a:rPr lang="en-US" sz="3200" dirty="0"/>
              <a:t> de </a:t>
            </a:r>
            <a:br>
              <a:rPr lang="en-US" sz="3200" dirty="0"/>
            </a:br>
            <a:r>
              <a:rPr lang="es-CR" sz="3200" dirty="0"/>
              <a:t>predicción</a:t>
            </a:r>
            <a:endParaRPr dirty="0"/>
          </a:p>
        </p:txBody>
      </p:sp>
      <p:sp>
        <p:nvSpPr>
          <p:cNvPr id="355" name="Google Shape;355;p40"/>
          <p:cNvSpPr txBox="1">
            <a:spLocks noGrp="1"/>
          </p:cNvSpPr>
          <p:nvPr>
            <p:ph type="body" idx="1"/>
          </p:nvPr>
        </p:nvSpPr>
        <p:spPr>
          <a:xfrm>
            <a:off x="1243361" y="2111350"/>
            <a:ext cx="4056300" cy="22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AutoNum type="arabicPeriod"/>
            </a:pPr>
            <a:r>
              <a:rPr lang="es-CR" dirty="0"/>
              <a:t>Utilizamos un modulo implementado en </a:t>
            </a:r>
            <a:r>
              <a:rPr lang="es-CR" dirty="0" err="1"/>
              <a:t>Jupyter</a:t>
            </a:r>
            <a:r>
              <a:rPr lang="es-CR" dirty="0"/>
              <a:t> Notebook</a:t>
            </a:r>
            <a:endParaRPr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AutoNum type="arabicPeriod"/>
            </a:pPr>
            <a:r>
              <a:rPr lang="en-US" dirty="0" err="1"/>
              <a:t>Ingestamos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un </a:t>
            </a:r>
            <a:r>
              <a:rPr lang="en-US" dirty="0" err="1"/>
              <a:t>servidor</a:t>
            </a:r>
            <a:r>
              <a:rPr lang="en-US" dirty="0"/>
              <a:t> de </a:t>
            </a:r>
            <a:r>
              <a:rPr lang="en-US" dirty="0" err="1"/>
              <a:t>PosgreSQL</a:t>
            </a:r>
            <a:endParaRPr lang="en-US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AutoNum type="arabicPeriod"/>
            </a:pPr>
            <a:r>
              <a:rPr lang="en-US" dirty="0" err="1"/>
              <a:t>Preposetamiento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: Hashing de Features y </a:t>
            </a:r>
            <a:r>
              <a:rPr lang="en-US" dirty="0" err="1"/>
              <a:t>Escalado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AutoNum type="arabicPeriod"/>
            </a:pPr>
            <a:r>
              <a:rPr lang="en" dirty="0"/>
              <a:t>Usamos PySpark para medir el rendimiento de una Regresión Lineal y un algoritmo de Random Forrest.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6B23555-7C43-3281-25ED-E51869AE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53" y="730250"/>
            <a:ext cx="1589714" cy="184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jemplo de uso de PySpark en Linux y algunos comandos básicos de  transformación/acción en Spark – Exponentis">
            <a:extLst>
              <a:ext uri="{FF2B5EF4-FFF2-40B4-BE49-F238E27FC236}">
                <a16:creationId xmlns:a16="http://schemas.microsoft.com/office/drawing/2014/main" id="{F43D1E82-1AE5-3847-7472-EEE485B19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132" y="3064098"/>
            <a:ext cx="2360181" cy="13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R" sz="2400" dirty="0"/>
              <a:t>Resultados</a:t>
            </a:r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64331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Resultados Linear Regression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7DF5B-D988-E982-AC5F-7BC1F75D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259" y="2114550"/>
            <a:ext cx="7573432" cy="172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53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Resultados Random Forrest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D026F-3FAB-7F9C-FFC7-F85E5F5F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03" y="1940984"/>
            <a:ext cx="8172193" cy="126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03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Conclusiones</a:t>
            </a:r>
            <a:endParaRPr dirty="0"/>
          </a:p>
        </p:txBody>
      </p:sp>
      <p:sp>
        <p:nvSpPr>
          <p:cNvPr id="2" name="Google Shape;355;p40">
            <a:extLst>
              <a:ext uri="{FF2B5EF4-FFF2-40B4-BE49-F238E27FC236}">
                <a16:creationId xmlns:a16="http://schemas.microsoft.com/office/drawing/2014/main" id="{B15F4FFE-B325-9CD1-1034-A501B05A8944}"/>
              </a:ext>
            </a:extLst>
          </p:cNvPr>
          <p:cNvSpPr txBox="1">
            <a:spLocks/>
          </p:cNvSpPr>
          <p:nvPr/>
        </p:nvSpPr>
        <p:spPr>
          <a:xfrm>
            <a:off x="1417532" y="1320322"/>
            <a:ext cx="5839610" cy="337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800" b="0" i="0" u="none" strike="noStrike" cap="none">
                <a:solidFill>
                  <a:schemeClr val="lt1"/>
                </a:solidFill>
                <a:latin typeface="Azeret Mono"/>
                <a:ea typeface="Azeret Mono"/>
                <a:cs typeface="Azeret Mono"/>
                <a:sym typeface="Azeret Mon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Bai Jamjuree"/>
              <a:buNone/>
              <a:defRPr sz="12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>
              <a:buFont typeface="Bai Jamjuree"/>
              <a:buAutoNum type="arabicPeriod"/>
            </a:pPr>
            <a:r>
              <a:rPr lang="es-ES" sz="1400" dirty="0"/>
              <a:t>El modelo de regresión lineal es más interpretable, ya que podemos identificar el impacto individual de cada predictor en la variable de respuesta.</a:t>
            </a:r>
          </a:p>
          <a:p>
            <a:pPr>
              <a:spcBef>
                <a:spcPts val="1000"/>
              </a:spcBef>
              <a:buFont typeface="Bai Jamjuree"/>
              <a:buAutoNum type="arabicPeriod"/>
            </a:pPr>
            <a:r>
              <a:rPr lang="es-ES" sz="1400" dirty="0"/>
              <a:t>El </a:t>
            </a:r>
            <a:r>
              <a:rPr lang="es-ES" sz="1400" dirty="0" err="1"/>
              <a:t>Random</a:t>
            </a:r>
            <a:r>
              <a:rPr lang="es-ES" sz="1400" dirty="0"/>
              <a:t> Forest es menos interpretable en comparación, ya que se basa en múltiples árboles de decisión y no es fácil identificar cómo cada predictor afecta la predicción.</a:t>
            </a:r>
          </a:p>
          <a:p>
            <a:pPr>
              <a:spcBef>
                <a:spcPts val="1000"/>
              </a:spcBef>
              <a:buFont typeface="Bai Jamjuree"/>
              <a:buAutoNum type="arabicPeriod"/>
            </a:pPr>
            <a:r>
              <a:rPr lang="es-ES" sz="1400" dirty="0"/>
              <a:t>Docker provee un ambiente seguro para realizar diferentes módulos para ingesta de datos, procesamiento por </a:t>
            </a:r>
            <a:r>
              <a:rPr lang="es-ES" sz="1400" dirty="0" err="1"/>
              <a:t>batches</a:t>
            </a:r>
            <a:r>
              <a:rPr lang="es-ES" sz="1400" dirty="0"/>
              <a:t>, y analizar grandes volúmenes de datos.</a:t>
            </a:r>
          </a:p>
        </p:txBody>
      </p:sp>
    </p:spTree>
    <p:extLst>
      <p:ext uri="{BB962C8B-B14F-4D97-AF65-F5344CB8AC3E}">
        <p14:creationId xmlns:p14="http://schemas.microsoft.com/office/powerpoint/2010/main" val="293245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2800" dirty="0"/>
              <a:t>Preguntas</a:t>
            </a:r>
            <a:br>
              <a:rPr lang="es-ES" sz="3600" dirty="0"/>
            </a:br>
            <a:br>
              <a:rPr lang="en-US" sz="3600" dirty="0"/>
            </a:b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954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/>
          <p:nvPr/>
        </p:nvSpPr>
        <p:spPr>
          <a:xfrm>
            <a:off x="4693357" y="1250533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9"/>
          <p:cNvSpPr/>
          <p:nvPr/>
        </p:nvSpPr>
        <p:spPr>
          <a:xfrm>
            <a:off x="4693357" y="2397090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9"/>
          <p:cNvSpPr/>
          <p:nvPr/>
        </p:nvSpPr>
        <p:spPr>
          <a:xfrm>
            <a:off x="4693357" y="3534708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9"/>
          <p:cNvSpPr/>
          <p:nvPr/>
        </p:nvSpPr>
        <p:spPr>
          <a:xfrm>
            <a:off x="1703933" y="3534708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9"/>
          <p:cNvSpPr/>
          <p:nvPr/>
        </p:nvSpPr>
        <p:spPr>
          <a:xfrm>
            <a:off x="1703933" y="2397090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9"/>
          <p:cNvSpPr/>
          <p:nvPr/>
        </p:nvSpPr>
        <p:spPr>
          <a:xfrm>
            <a:off x="1703933" y="1250533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2"/>
          </p:nvPr>
        </p:nvSpPr>
        <p:spPr>
          <a:xfrm>
            <a:off x="1720643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subTitle" idx="1"/>
          </p:nvPr>
        </p:nvSpPr>
        <p:spPr>
          <a:xfrm>
            <a:off x="1636088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/>
              <a:t>Contexto y Objetivo</a:t>
            </a:r>
            <a:endParaRPr sz="1600" dirty="0"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3"/>
          </p:nvPr>
        </p:nvSpPr>
        <p:spPr>
          <a:xfrm>
            <a:off x="1720643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subTitle" idx="4"/>
          </p:nvPr>
        </p:nvSpPr>
        <p:spPr>
          <a:xfrm>
            <a:off x="1636088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dirty="0"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5"/>
          </p:nvPr>
        </p:nvSpPr>
        <p:spPr>
          <a:xfrm>
            <a:off x="1720643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subTitle" idx="6"/>
          </p:nvPr>
        </p:nvSpPr>
        <p:spPr>
          <a:xfrm>
            <a:off x="1636088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/>
              <a:t>Integración de datos</a:t>
            </a:r>
            <a:endParaRPr sz="1600"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title" idx="7"/>
          </p:nvPr>
        </p:nvSpPr>
        <p:spPr>
          <a:xfrm>
            <a:off x="4710067" y="1344633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8"/>
          </p:nvPr>
        </p:nvSpPr>
        <p:spPr>
          <a:xfrm>
            <a:off x="4625512" y="19440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err="1"/>
              <a:t>Fase</a:t>
            </a:r>
            <a:r>
              <a:rPr lang="en-US" sz="1600" dirty="0"/>
              <a:t> de </a:t>
            </a:r>
            <a:r>
              <a:rPr lang="es-CR" sz="1600" dirty="0"/>
              <a:t>predicción</a:t>
            </a:r>
          </a:p>
        </p:txBody>
      </p:sp>
      <p:sp>
        <p:nvSpPr>
          <p:cNvPr id="174" name="Google Shape;174;p29"/>
          <p:cNvSpPr txBox="1">
            <a:spLocks noGrp="1"/>
          </p:cNvSpPr>
          <p:nvPr>
            <p:ph type="title" idx="9"/>
          </p:nvPr>
        </p:nvSpPr>
        <p:spPr>
          <a:xfrm>
            <a:off x="4710067" y="24822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subTitle" idx="13"/>
          </p:nvPr>
        </p:nvSpPr>
        <p:spPr>
          <a:xfrm>
            <a:off x="4625512" y="30817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R" dirty="0"/>
              <a:t>Resultados</a:t>
            </a:r>
            <a:endParaRPr dirty="0"/>
          </a:p>
        </p:txBody>
      </p:sp>
      <p:sp>
        <p:nvSpPr>
          <p:cNvPr id="176" name="Google Shape;176;p29"/>
          <p:cNvSpPr txBox="1">
            <a:spLocks noGrp="1"/>
          </p:cNvSpPr>
          <p:nvPr>
            <p:ph type="title" idx="14"/>
          </p:nvPr>
        </p:nvSpPr>
        <p:spPr>
          <a:xfrm>
            <a:off x="4710067" y="3619908"/>
            <a:ext cx="618900" cy="4062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5"/>
          </p:nvPr>
        </p:nvSpPr>
        <p:spPr>
          <a:xfrm>
            <a:off x="4625512" y="4219431"/>
            <a:ext cx="28824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Preguntas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600" dirty="0" err="1"/>
              <a:t>Contexto</a:t>
            </a:r>
            <a:r>
              <a:rPr lang="en-US" sz="3600" dirty="0"/>
              <a:t> y </a:t>
            </a:r>
            <a:r>
              <a:rPr lang="es-CR" sz="3600" dirty="0"/>
              <a:t>Objetivo</a:t>
            </a:r>
            <a:br>
              <a:rPr lang="en-US" sz="3600" dirty="0"/>
            </a:b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200" dirty="0" err="1"/>
              <a:t>Contexto</a:t>
            </a:r>
            <a:r>
              <a:rPr lang="en-US" sz="3200" dirty="0"/>
              <a:t> y </a:t>
            </a:r>
            <a:r>
              <a:rPr lang="en-US" sz="3200" dirty="0" err="1"/>
              <a:t>Objetivo</a:t>
            </a:r>
            <a:br>
              <a:rPr lang="en-US" sz="3200" dirty="0"/>
            </a:b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1689467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2"/>
          </p:nvPr>
        </p:nvSpPr>
        <p:spPr>
          <a:xfrm>
            <a:off x="4831292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Información de Clima</a:t>
            </a:r>
            <a:endParaRPr sz="1400"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3"/>
          </p:nvPr>
        </p:nvSpPr>
        <p:spPr>
          <a:xfrm>
            <a:off x="1689475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aim in a corporate context is a goal or desired result that the organization seeks to achieve. The aim should be clear and achievable, and often serves as the basis for further planning actions inside the organization</a:t>
            </a:r>
            <a:endParaRPr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4"/>
          </p:nvPr>
        </p:nvSpPr>
        <p:spPr>
          <a:xfrm>
            <a:off x="4831300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conjunto de datos contiene información sobre el clima de Nepal en diferentes parámetros. Estos datos fueron obtenidos del Centro de Investigación Langley de la NASA (</a:t>
            </a:r>
            <a:r>
              <a:rPr lang="es-ES" dirty="0" err="1"/>
              <a:t>LaRC</a:t>
            </a:r>
            <a:r>
              <a:rPr lang="es-ES" dirty="0"/>
              <a:t>).</a:t>
            </a:r>
          </a:p>
        </p:txBody>
      </p:sp>
      <p:sp>
        <p:nvSpPr>
          <p:cNvPr id="202" name="Google Shape;202;p32"/>
          <p:cNvSpPr/>
          <p:nvPr/>
        </p:nvSpPr>
        <p:spPr>
          <a:xfrm>
            <a:off x="1772737" y="166062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4914544" y="166062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2"/>
          <p:cNvGrpSpPr/>
          <p:nvPr/>
        </p:nvGrpSpPr>
        <p:grpSpPr>
          <a:xfrm>
            <a:off x="5047853" y="1806642"/>
            <a:ext cx="352818" cy="327348"/>
            <a:chOff x="1190625" y="426500"/>
            <a:chExt cx="5219200" cy="4842425"/>
          </a:xfrm>
        </p:grpSpPr>
        <p:sp>
          <p:nvSpPr>
            <p:cNvPr id="205" name="Google Shape;205;p32"/>
            <p:cNvSpPr/>
            <p:nvPr/>
          </p:nvSpPr>
          <p:spPr>
            <a:xfrm>
              <a:off x="1190625" y="426500"/>
              <a:ext cx="3916025" cy="2656100"/>
            </a:xfrm>
            <a:custGeom>
              <a:avLst/>
              <a:gdLst/>
              <a:ahLst/>
              <a:cxnLst/>
              <a:rect l="l" t="t" r="r" b="b"/>
              <a:pathLst>
                <a:path w="156641" h="106244" extrusionOk="0">
                  <a:moveTo>
                    <a:pt x="118149" y="20779"/>
                  </a:moveTo>
                  <a:cubicBezTo>
                    <a:pt x="120074" y="20779"/>
                    <a:pt x="121639" y="22345"/>
                    <a:pt x="121639" y="24269"/>
                  </a:cubicBezTo>
                  <a:cubicBezTo>
                    <a:pt x="121639" y="26194"/>
                    <a:pt x="120074" y="27760"/>
                    <a:pt x="118149" y="27760"/>
                  </a:cubicBezTo>
                  <a:cubicBezTo>
                    <a:pt x="116225" y="27760"/>
                    <a:pt x="114659" y="26194"/>
                    <a:pt x="114659" y="24269"/>
                  </a:cubicBezTo>
                  <a:cubicBezTo>
                    <a:pt x="114659" y="22345"/>
                    <a:pt x="116225" y="20779"/>
                    <a:pt x="118149" y="20779"/>
                  </a:cubicBezTo>
                  <a:close/>
                  <a:moveTo>
                    <a:pt x="41166" y="30761"/>
                  </a:moveTo>
                  <a:cubicBezTo>
                    <a:pt x="43123" y="30761"/>
                    <a:pt x="44689" y="32326"/>
                    <a:pt x="44689" y="34251"/>
                  </a:cubicBezTo>
                  <a:cubicBezTo>
                    <a:pt x="44689" y="36176"/>
                    <a:pt x="43123" y="37741"/>
                    <a:pt x="41166" y="37741"/>
                  </a:cubicBezTo>
                  <a:cubicBezTo>
                    <a:pt x="39242" y="37741"/>
                    <a:pt x="37676" y="36176"/>
                    <a:pt x="37676" y="34251"/>
                  </a:cubicBezTo>
                  <a:cubicBezTo>
                    <a:pt x="37676" y="32326"/>
                    <a:pt x="39242" y="30761"/>
                    <a:pt x="41166" y="30761"/>
                  </a:cubicBezTo>
                  <a:close/>
                  <a:moveTo>
                    <a:pt x="147018" y="49648"/>
                  </a:moveTo>
                  <a:cubicBezTo>
                    <a:pt x="148942" y="49648"/>
                    <a:pt x="150508" y="51213"/>
                    <a:pt x="150508" y="53138"/>
                  </a:cubicBezTo>
                  <a:cubicBezTo>
                    <a:pt x="150508" y="55063"/>
                    <a:pt x="148942" y="56628"/>
                    <a:pt x="147018" y="56628"/>
                  </a:cubicBezTo>
                  <a:cubicBezTo>
                    <a:pt x="145093" y="56628"/>
                    <a:pt x="143527" y="55063"/>
                    <a:pt x="143527" y="53138"/>
                  </a:cubicBezTo>
                  <a:cubicBezTo>
                    <a:pt x="143527" y="51213"/>
                    <a:pt x="145093" y="49648"/>
                    <a:pt x="147018" y="49648"/>
                  </a:cubicBezTo>
                  <a:close/>
                  <a:moveTo>
                    <a:pt x="59662" y="6133"/>
                  </a:moveTo>
                  <a:cubicBezTo>
                    <a:pt x="79495" y="6133"/>
                    <a:pt x="96457" y="18430"/>
                    <a:pt x="103372" y="35817"/>
                  </a:cubicBezTo>
                  <a:lnTo>
                    <a:pt x="79658" y="59531"/>
                  </a:lnTo>
                  <a:cubicBezTo>
                    <a:pt x="78190" y="58651"/>
                    <a:pt x="76494" y="58129"/>
                    <a:pt x="74667" y="58129"/>
                  </a:cubicBezTo>
                  <a:cubicBezTo>
                    <a:pt x="73036" y="58129"/>
                    <a:pt x="71503" y="58553"/>
                    <a:pt x="70165" y="59270"/>
                  </a:cubicBezTo>
                  <a:cubicBezTo>
                    <a:pt x="70133" y="59238"/>
                    <a:pt x="70133" y="59205"/>
                    <a:pt x="70100" y="59205"/>
                  </a:cubicBezTo>
                  <a:lnTo>
                    <a:pt x="49680" y="38753"/>
                  </a:lnTo>
                  <a:cubicBezTo>
                    <a:pt x="50398" y="37415"/>
                    <a:pt x="50789" y="35882"/>
                    <a:pt x="50789" y="34251"/>
                  </a:cubicBezTo>
                  <a:cubicBezTo>
                    <a:pt x="50789" y="28967"/>
                    <a:pt x="46483" y="24661"/>
                    <a:pt x="41166" y="24661"/>
                  </a:cubicBezTo>
                  <a:cubicBezTo>
                    <a:pt x="35882" y="24661"/>
                    <a:pt x="31576" y="28967"/>
                    <a:pt x="31576" y="34251"/>
                  </a:cubicBezTo>
                  <a:cubicBezTo>
                    <a:pt x="31576" y="35784"/>
                    <a:pt x="31935" y="37252"/>
                    <a:pt x="32587" y="38524"/>
                  </a:cubicBezTo>
                  <a:lnTo>
                    <a:pt x="13863" y="57215"/>
                  </a:lnTo>
                  <a:cubicBezTo>
                    <a:pt x="13537" y="57052"/>
                    <a:pt x="13178" y="56889"/>
                    <a:pt x="12820" y="56759"/>
                  </a:cubicBezTo>
                  <a:cubicBezTo>
                    <a:pt x="12722" y="55552"/>
                    <a:pt x="12657" y="54345"/>
                    <a:pt x="12657" y="53138"/>
                  </a:cubicBezTo>
                  <a:cubicBezTo>
                    <a:pt x="12657" y="27205"/>
                    <a:pt x="33762" y="6133"/>
                    <a:pt x="59662" y="6133"/>
                  </a:cubicBezTo>
                  <a:close/>
                  <a:moveTo>
                    <a:pt x="9623" y="62337"/>
                  </a:moveTo>
                  <a:cubicBezTo>
                    <a:pt x="11547" y="62337"/>
                    <a:pt x="13113" y="63903"/>
                    <a:pt x="13113" y="65827"/>
                  </a:cubicBezTo>
                  <a:cubicBezTo>
                    <a:pt x="13113" y="67752"/>
                    <a:pt x="11547" y="69317"/>
                    <a:pt x="9623" y="69317"/>
                  </a:cubicBezTo>
                  <a:cubicBezTo>
                    <a:pt x="7698" y="69317"/>
                    <a:pt x="6133" y="67752"/>
                    <a:pt x="6133" y="65827"/>
                  </a:cubicBezTo>
                  <a:cubicBezTo>
                    <a:pt x="6133" y="63903"/>
                    <a:pt x="7698" y="62337"/>
                    <a:pt x="9623" y="62337"/>
                  </a:cubicBezTo>
                  <a:close/>
                  <a:moveTo>
                    <a:pt x="74667" y="64261"/>
                  </a:moveTo>
                  <a:cubicBezTo>
                    <a:pt x="76591" y="64261"/>
                    <a:pt x="78157" y="65827"/>
                    <a:pt x="78157" y="67752"/>
                  </a:cubicBezTo>
                  <a:cubicBezTo>
                    <a:pt x="78157" y="69676"/>
                    <a:pt x="76591" y="71242"/>
                    <a:pt x="74667" y="71242"/>
                  </a:cubicBezTo>
                  <a:cubicBezTo>
                    <a:pt x="72742" y="71242"/>
                    <a:pt x="71177" y="69676"/>
                    <a:pt x="71177" y="67752"/>
                  </a:cubicBezTo>
                  <a:cubicBezTo>
                    <a:pt x="71177" y="65827"/>
                    <a:pt x="72742" y="64261"/>
                    <a:pt x="74667" y="64261"/>
                  </a:cubicBezTo>
                  <a:close/>
                  <a:moveTo>
                    <a:pt x="59662" y="0"/>
                  </a:moveTo>
                  <a:cubicBezTo>
                    <a:pt x="30369" y="0"/>
                    <a:pt x="6557" y="23845"/>
                    <a:pt x="6557" y="53138"/>
                  </a:cubicBezTo>
                  <a:cubicBezTo>
                    <a:pt x="6557" y="54312"/>
                    <a:pt x="6589" y="55487"/>
                    <a:pt x="6687" y="56694"/>
                  </a:cubicBezTo>
                  <a:cubicBezTo>
                    <a:pt x="2805" y="57933"/>
                    <a:pt x="0" y="61554"/>
                    <a:pt x="0" y="65827"/>
                  </a:cubicBezTo>
                  <a:cubicBezTo>
                    <a:pt x="0" y="71111"/>
                    <a:pt x="4306" y="75450"/>
                    <a:pt x="9623" y="75450"/>
                  </a:cubicBezTo>
                  <a:cubicBezTo>
                    <a:pt x="10210" y="75450"/>
                    <a:pt x="10797" y="75385"/>
                    <a:pt x="11384" y="75287"/>
                  </a:cubicBezTo>
                  <a:cubicBezTo>
                    <a:pt x="14092" y="81191"/>
                    <a:pt x="17843" y="86508"/>
                    <a:pt x="22540" y="91107"/>
                  </a:cubicBezTo>
                  <a:cubicBezTo>
                    <a:pt x="23127" y="91662"/>
                    <a:pt x="23878" y="91956"/>
                    <a:pt x="24661" y="91956"/>
                  </a:cubicBezTo>
                  <a:cubicBezTo>
                    <a:pt x="25443" y="91956"/>
                    <a:pt x="26259" y="91662"/>
                    <a:pt x="26846" y="91042"/>
                  </a:cubicBezTo>
                  <a:cubicBezTo>
                    <a:pt x="28020" y="89835"/>
                    <a:pt x="28020" y="87911"/>
                    <a:pt x="26814" y="86736"/>
                  </a:cubicBezTo>
                  <a:cubicBezTo>
                    <a:pt x="22540" y="82561"/>
                    <a:pt x="19148" y="77701"/>
                    <a:pt x="16734" y="72286"/>
                  </a:cubicBezTo>
                  <a:cubicBezTo>
                    <a:pt x="18267" y="70557"/>
                    <a:pt x="19213" y="68306"/>
                    <a:pt x="19213" y="65827"/>
                  </a:cubicBezTo>
                  <a:cubicBezTo>
                    <a:pt x="19213" y="64294"/>
                    <a:pt x="18854" y="62826"/>
                    <a:pt x="18202" y="61554"/>
                  </a:cubicBezTo>
                  <a:lnTo>
                    <a:pt x="36893" y="42863"/>
                  </a:lnTo>
                  <a:cubicBezTo>
                    <a:pt x="38198" y="43515"/>
                    <a:pt x="39633" y="43874"/>
                    <a:pt x="41166" y="43874"/>
                  </a:cubicBezTo>
                  <a:cubicBezTo>
                    <a:pt x="42634" y="43874"/>
                    <a:pt x="44004" y="43548"/>
                    <a:pt x="45244" y="42961"/>
                  </a:cubicBezTo>
                  <a:lnTo>
                    <a:pt x="65794" y="63511"/>
                  </a:lnTo>
                  <a:cubicBezTo>
                    <a:pt x="65827" y="63576"/>
                    <a:pt x="65892" y="63642"/>
                    <a:pt x="65957" y="63674"/>
                  </a:cubicBezTo>
                  <a:cubicBezTo>
                    <a:pt x="65370" y="64914"/>
                    <a:pt x="65044" y="66284"/>
                    <a:pt x="65044" y="67752"/>
                  </a:cubicBezTo>
                  <a:cubicBezTo>
                    <a:pt x="65044" y="73036"/>
                    <a:pt x="69382" y="77342"/>
                    <a:pt x="74667" y="77342"/>
                  </a:cubicBezTo>
                  <a:cubicBezTo>
                    <a:pt x="79951" y="77342"/>
                    <a:pt x="84290" y="73036"/>
                    <a:pt x="84290" y="67752"/>
                  </a:cubicBezTo>
                  <a:cubicBezTo>
                    <a:pt x="84290" y="66512"/>
                    <a:pt x="84029" y="65305"/>
                    <a:pt x="83605" y="64229"/>
                  </a:cubicBezTo>
                  <a:lnTo>
                    <a:pt x="105427" y="42406"/>
                  </a:lnTo>
                  <a:cubicBezTo>
                    <a:pt x="106243" y="45864"/>
                    <a:pt x="106667" y="49452"/>
                    <a:pt x="106667" y="53138"/>
                  </a:cubicBezTo>
                  <a:cubicBezTo>
                    <a:pt x="106667" y="79038"/>
                    <a:pt x="85595" y="100143"/>
                    <a:pt x="59662" y="100143"/>
                  </a:cubicBezTo>
                  <a:cubicBezTo>
                    <a:pt x="51442" y="100143"/>
                    <a:pt x="43319" y="97958"/>
                    <a:pt x="36241" y="93880"/>
                  </a:cubicBezTo>
                  <a:cubicBezTo>
                    <a:pt x="35754" y="93599"/>
                    <a:pt x="35220" y="93465"/>
                    <a:pt x="34694" y="93465"/>
                  </a:cubicBezTo>
                  <a:cubicBezTo>
                    <a:pt x="33636" y="93465"/>
                    <a:pt x="32610" y="94008"/>
                    <a:pt x="32065" y="94989"/>
                  </a:cubicBezTo>
                  <a:cubicBezTo>
                    <a:pt x="31217" y="96457"/>
                    <a:pt x="31707" y="98349"/>
                    <a:pt x="33174" y="99165"/>
                  </a:cubicBezTo>
                  <a:cubicBezTo>
                    <a:pt x="41199" y="103797"/>
                    <a:pt x="50365" y="106243"/>
                    <a:pt x="59662" y="106243"/>
                  </a:cubicBezTo>
                  <a:cubicBezTo>
                    <a:pt x="88954" y="106243"/>
                    <a:pt x="112799" y="82431"/>
                    <a:pt x="112799" y="53138"/>
                  </a:cubicBezTo>
                  <a:cubicBezTo>
                    <a:pt x="112799" y="47658"/>
                    <a:pt x="111951" y="42373"/>
                    <a:pt x="110418" y="37415"/>
                  </a:cubicBezTo>
                  <a:lnTo>
                    <a:pt x="114626" y="33207"/>
                  </a:lnTo>
                  <a:cubicBezTo>
                    <a:pt x="115735" y="33631"/>
                    <a:pt x="116910" y="33860"/>
                    <a:pt x="118149" y="33860"/>
                  </a:cubicBezTo>
                  <a:cubicBezTo>
                    <a:pt x="119813" y="33860"/>
                    <a:pt x="121379" y="33436"/>
                    <a:pt x="122716" y="32718"/>
                  </a:cubicBezTo>
                  <a:lnTo>
                    <a:pt x="138569" y="48539"/>
                  </a:lnTo>
                  <a:cubicBezTo>
                    <a:pt x="137819" y="49909"/>
                    <a:pt x="137395" y="51474"/>
                    <a:pt x="137395" y="53138"/>
                  </a:cubicBezTo>
                  <a:cubicBezTo>
                    <a:pt x="137395" y="58422"/>
                    <a:pt x="141733" y="62728"/>
                    <a:pt x="147018" y="62728"/>
                  </a:cubicBezTo>
                  <a:cubicBezTo>
                    <a:pt x="152335" y="62728"/>
                    <a:pt x="156641" y="58422"/>
                    <a:pt x="156641" y="53138"/>
                  </a:cubicBezTo>
                  <a:cubicBezTo>
                    <a:pt x="156641" y="47821"/>
                    <a:pt x="152335" y="43515"/>
                    <a:pt x="147018" y="43515"/>
                  </a:cubicBezTo>
                  <a:cubicBezTo>
                    <a:pt x="145615" y="43515"/>
                    <a:pt x="144278" y="43841"/>
                    <a:pt x="143071" y="44363"/>
                  </a:cubicBezTo>
                  <a:lnTo>
                    <a:pt x="126891" y="28216"/>
                  </a:lnTo>
                  <a:cubicBezTo>
                    <a:pt x="127446" y="27009"/>
                    <a:pt x="127772" y="25672"/>
                    <a:pt x="127772" y="24269"/>
                  </a:cubicBezTo>
                  <a:cubicBezTo>
                    <a:pt x="127772" y="18952"/>
                    <a:pt x="123434" y="14647"/>
                    <a:pt x="118149" y="14647"/>
                  </a:cubicBezTo>
                  <a:cubicBezTo>
                    <a:pt x="112865" y="14647"/>
                    <a:pt x="108526" y="18952"/>
                    <a:pt x="108526" y="24269"/>
                  </a:cubicBezTo>
                  <a:cubicBezTo>
                    <a:pt x="108526" y="26096"/>
                    <a:pt x="109048" y="27792"/>
                    <a:pt x="109929" y="29260"/>
                  </a:cubicBezTo>
                  <a:lnTo>
                    <a:pt x="108037" y="31152"/>
                  </a:lnTo>
                  <a:cubicBezTo>
                    <a:pt x="99654" y="12787"/>
                    <a:pt x="81126" y="0"/>
                    <a:pt x="59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262375" y="1678275"/>
              <a:ext cx="5147450" cy="3590650"/>
            </a:xfrm>
            <a:custGeom>
              <a:avLst/>
              <a:gdLst/>
              <a:ahLst/>
              <a:cxnLst/>
              <a:rect l="l" t="t" r="r" b="b"/>
              <a:pathLst>
                <a:path w="205898" h="143626" extrusionOk="0">
                  <a:moveTo>
                    <a:pt x="44396" y="93196"/>
                  </a:moveTo>
                  <a:lnTo>
                    <a:pt x="44396" y="137493"/>
                  </a:lnTo>
                  <a:lnTo>
                    <a:pt x="32588" y="137493"/>
                  </a:lnTo>
                  <a:lnTo>
                    <a:pt x="32588" y="93196"/>
                  </a:lnTo>
                  <a:close/>
                  <a:moveTo>
                    <a:pt x="104808" y="78288"/>
                  </a:moveTo>
                  <a:lnTo>
                    <a:pt x="104808" y="137493"/>
                  </a:lnTo>
                  <a:lnTo>
                    <a:pt x="93000" y="137493"/>
                  </a:lnTo>
                  <a:lnTo>
                    <a:pt x="93000" y="78288"/>
                  </a:lnTo>
                  <a:close/>
                  <a:moveTo>
                    <a:pt x="134982" y="56042"/>
                  </a:moveTo>
                  <a:lnTo>
                    <a:pt x="134982" y="137493"/>
                  </a:lnTo>
                  <a:lnTo>
                    <a:pt x="123173" y="137493"/>
                  </a:lnTo>
                  <a:lnTo>
                    <a:pt x="123173" y="56042"/>
                  </a:lnTo>
                  <a:close/>
                  <a:moveTo>
                    <a:pt x="165188" y="33045"/>
                  </a:moveTo>
                  <a:lnTo>
                    <a:pt x="165188" y="137493"/>
                  </a:lnTo>
                  <a:lnTo>
                    <a:pt x="153379" y="137493"/>
                  </a:lnTo>
                  <a:lnTo>
                    <a:pt x="153379" y="33045"/>
                  </a:lnTo>
                  <a:close/>
                  <a:moveTo>
                    <a:pt x="180519" y="1"/>
                  </a:moveTo>
                  <a:cubicBezTo>
                    <a:pt x="178823" y="1"/>
                    <a:pt x="177453" y="1371"/>
                    <a:pt x="177453" y="3067"/>
                  </a:cubicBezTo>
                  <a:lnTo>
                    <a:pt x="177453" y="137493"/>
                  </a:lnTo>
                  <a:lnTo>
                    <a:pt x="171287" y="137493"/>
                  </a:lnTo>
                  <a:lnTo>
                    <a:pt x="171287" y="29978"/>
                  </a:lnTo>
                  <a:cubicBezTo>
                    <a:pt x="171287" y="28315"/>
                    <a:pt x="169917" y="26945"/>
                    <a:pt x="168254" y="26945"/>
                  </a:cubicBezTo>
                  <a:lnTo>
                    <a:pt x="150313" y="26945"/>
                  </a:lnTo>
                  <a:cubicBezTo>
                    <a:pt x="148617" y="26945"/>
                    <a:pt x="147247" y="28315"/>
                    <a:pt x="147247" y="29978"/>
                  </a:cubicBezTo>
                  <a:lnTo>
                    <a:pt x="147247" y="137493"/>
                  </a:lnTo>
                  <a:lnTo>
                    <a:pt x="141114" y="137493"/>
                  </a:lnTo>
                  <a:lnTo>
                    <a:pt x="141114" y="52975"/>
                  </a:lnTo>
                  <a:cubicBezTo>
                    <a:pt x="141114" y="51312"/>
                    <a:pt x="139744" y="49942"/>
                    <a:pt x="138048" y="49942"/>
                  </a:cubicBezTo>
                  <a:lnTo>
                    <a:pt x="120107" y="49942"/>
                  </a:lnTo>
                  <a:cubicBezTo>
                    <a:pt x="118443" y="49942"/>
                    <a:pt x="117073" y="51312"/>
                    <a:pt x="117073" y="52975"/>
                  </a:cubicBezTo>
                  <a:lnTo>
                    <a:pt x="117073" y="137493"/>
                  </a:lnTo>
                  <a:lnTo>
                    <a:pt x="110908" y="137493"/>
                  </a:lnTo>
                  <a:lnTo>
                    <a:pt x="110908" y="75222"/>
                  </a:lnTo>
                  <a:cubicBezTo>
                    <a:pt x="110908" y="73526"/>
                    <a:pt x="109538" y="72156"/>
                    <a:pt x="107842" y="72156"/>
                  </a:cubicBezTo>
                  <a:lnTo>
                    <a:pt x="89934" y="72156"/>
                  </a:lnTo>
                  <a:cubicBezTo>
                    <a:pt x="88237" y="72156"/>
                    <a:pt x="86867" y="73526"/>
                    <a:pt x="86867" y="75222"/>
                  </a:cubicBezTo>
                  <a:lnTo>
                    <a:pt x="86867" y="137493"/>
                  </a:lnTo>
                  <a:lnTo>
                    <a:pt x="80702" y="137493"/>
                  </a:lnTo>
                  <a:lnTo>
                    <a:pt x="80702" y="90129"/>
                  </a:lnTo>
                  <a:cubicBezTo>
                    <a:pt x="80702" y="88433"/>
                    <a:pt x="79332" y="87063"/>
                    <a:pt x="77668" y="87063"/>
                  </a:cubicBezTo>
                  <a:lnTo>
                    <a:pt x="59728" y="87063"/>
                  </a:lnTo>
                  <a:cubicBezTo>
                    <a:pt x="58031" y="87063"/>
                    <a:pt x="56661" y="88433"/>
                    <a:pt x="56661" y="90129"/>
                  </a:cubicBezTo>
                  <a:lnTo>
                    <a:pt x="56661" y="107809"/>
                  </a:lnTo>
                  <a:cubicBezTo>
                    <a:pt x="56661" y="109506"/>
                    <a:pt x="58031" y="110876"/>
                    <a:pt x="59728" y="110876"/>
                  </a:cubicBezTo>
                  <a:cubicBezTo>
                    <a:pt x="61424" y="110876"/>
                    <a:pt x="62794" y="109506"/>
                    <a:pt x="62794" y="107809"/>
                  </a:cubicBezTo>
                  <a:lnTo>
                    <a:pt x="62794" y="93196"/>
                  </a:lnTo>
                  <a:lnTo>
                    <a:pt x="74602" y="93196"/>
                  </a:lnTo>
                  <a:lnTo>
                    <a:pt x="74602" y="137493"/>
                  </a:lnTo>
                  <a:lnTo>
                    <a:pt x="62794" y="137493"/>
                  </a:lnTo>
                  <a:lnTo>
                    <a:pt x="62794" y="120303"/>
                  </a:lnTo>
                  <a:cubicBezTo>
                    <a:pt x="62794" y="118607"/>
                    <a:pt x="61424" y="117236"/>
                    <a:pt x="59728" y="117236"/>
                  </a:cubicBezTo>
                  <a:cubicBezTo>
                    <a:pt x="58031" y="117236"/>
                    <a:pt x="56661" y="118607"/>
                    <a:pt x="56661" y="120303"/>
                  </a:cubicBezTo>
                  <a:lnTo>
                    <a:pt x="56661" y="137493"/>
                  </a:lnTo>
                  <a:lnTo>
                    <a:pt x="50529" y="137493"/>
                  </a:lnTo>
                  <a:lnTo>
                    <a:pt x="50529" y="90129"/>
                  </a:lnTo>
                  <a:cubicBezTo>
                    <a:pt x="50529" y="88433"/>
                    <a:pt x="49159" y="87063"/>
                    <a:pt x="47462" y="87063"/>
                  </a:cubicBezTo>
                  <a:lnTo>
                    <a:pt x="29522" y="87063"/>
                  </a:lnTo>
                  <a:cubicBezTo>
                    <a:pt x="27858" y="87063"/>
                    <a:pt x="26488" y="88433"/>
                    <a:pt x="26488" y="90129"/>
                  </a:cubicBezTo>
                  <a:lnTo>
                    <a:pt x="26488" y="137493"/>
                  </a:lnTo>
                  <a:lnTo>
                    <a:pt x="3034" y="137493"/>
                  </a:lnTo>
                  <a:cubicBezTo>
                    <a:pt x="1371" y="137493"/>
                    <a:pt x="1" y="138863"/>
                    <a:pt x="1" y="140560"/>
                  </a:cubicBezTo>
                  <a:cubicBezTo>
                    <a:pt x="1" y="142256"/>
                    <a:pt x="1371" y="143626"/>
                    <a:pt x="3034" y="143626"/>
                  </a:cubicBezTo>
                  <a:lnTo>
                    <a:pt x="202831" y="143626"/>
                  </a:lnTo>
                  <a:cubicBezTo>
                    <a:pt x="204527" y="143626"/>
                    <a:pt x="205897" y="142256"/>
                    <a:pt x="205897" y="140560"/>
                  </a:cubicBezTo>
                  <a:cubicBezTo>
                    <a:pt x="205897" y="138863"/>
                    <a:pt x="204527" y="137493"/>
                    <a:pt x="202831" y="137493"/>
                  </a:cubicBezTo>
                  <a:lnTo>
                    <a:pt x="201493" y="137493"/>
                  </a:lnTo>
                  <a:lnTo>
                    <a:pt x="201493" y="70557"/>
                  </a:lnTo>
                  <a:cubicBezTo>
                    <a:pt x="201493" y="68861"/>
                    <a:pt x="200123" y="67491"/>
                    <a:pt x="198427" y="67491"/>
                  </a:cubicBezTo>
                  <a:cubicBezTo>
                    <a:pt x="196764" y="67491"/>
                    <a:pt x="195394" y="68861"/>
                    <a:pt x="195394" y="70557"/>
                  </a:cubicBezTo>
                  <a:lnTo>
                    <a:pt x="195394" y="137493"/>
                  </a:lnTo>
                  <a:lnTo>
                    <a:pt x="183585" y="137493"/>
                  </a:lnTo>
                  <a:lnTo>
                    <a:pt x="183585" y="6101"/>
                  </a:lnTo>
                  <a:lnTo>
                    <a:pt x="195394" y="6101"/>
                  </a:lnTo>
                  <a:lnTo>
                    <a:pt x="195394" y="58064"/>
                  </a:lnTo>
                  <a:cubicBezTo>
                    <a:pt x="195394" y="59760"/>
                    <a:pt x="196764" y="61130"/>
                    <a:pt x="198427" y="61130"/>
                  </a:cubicBezTo>
                  <a:cubicBezTo>
                    <a:pt x="200123" y="61130"/>
                    <a:pt x="201493" y="59760"/>
                    <a:pt x="201493" y="58064"/>
                  </a:cubicBezTo>
                  <a:lnTo>
                    <a:pt x="201493" y="3067"/>
                  </a:lnTo>
                  <a:cubicBezTo>
                    <a:pt x="201493" y="1371"/>
                    <a:pt x="200123" y="1"/>
                    <a:pt x="198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6147200" y="552075"/>
              <a:ext cx="152525" cy="169650"/>
            </a:xfrm>
            <a:custGeom>
              <a:avLst/>
              <a:gdLst/>
              <a:ahLst/>
              <a:cxnLst/>
              <a:rect l="l" t="t" r="r" b="b"/>
              <a:pathLst>
                <a:path w="6101" h="6786" extrusionOk="0">
                  <a:moveTo>
                    <a:pt x="3034" y="1"/>
                  </a:moveTo>
                  <a:cubicBezTo>
                    <a:pt x="1371" y="1"/>
                    <a:pt x="1" y="1371"/>
                    <a:pt x="1" y="3034"/>
                  </a:cubicBezTo>
                  <a:lnTo>
                    <a:pt x="1" y="3719"/>
                  </a:lnTo>
                  <a:cubicBezTo>
                    <a:pt x="1" y="5416"/>
                    <a:pt x="1371" y="6786"/>
                    <a:pt x="3034" y="6786"/>
                  </a:cubicBezTo>
                  <a:cubicBezTo>
                    <a:pt x="4730" y="6786"/>
                    <a:pt x="6100" y="5416"/>
                    <a:pt x="6100" y="3719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886250" y="552075"/>
              <a:ext cx="153325" cy="169650"/>
            </a:xfrm>
            <a:custGeom>
              <a:avLst/>
              <a:gdLst/>
              <a:ahLst/>
              <a:cxnLst/>
              <a:rect l="l" t="t" r="r" b="b"/>
              <a:pathLst>
                <a:path w="6133" h="6786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719"/>
                  </a:lnTo>
                  <a:cubicBezTo>
                    <a:pt x="0" y="5416"/>
                    <a:pt x="1370" y="6786"/>
                    <a:pt x="3066" y="6786"/>
                  </a:cubicBezTo>
                  <a:cubicBezTo>
                    <a:pt x="4763" y="6786"/>
                    <a:pt x="6133" y="5416"/>
                    <a:pt x="6133" y="3719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886250" y="873375"/>
              <a:ext cx="411850" cy="153350"/>
            </a:xfrm>
            <a:custGeom>
              <a:avLst/>
              <a:gdLst/>
              <a:ahLst/>
              <a:cxnLst/>
              <a:rect l="l" t="t" r="r" b="b"/>
              <a:pathLst>
                <a:path w="16474" h="6134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3407" y="6133"/>
                  </a:lnTo>
                  <a:cubicBezTo>
                    <a:pt x="15103" y="6133"/>
                    <a:pt x="16473" y="4763"/>
                    <a:pt x="16473" y="3067"/>
                  </a:cubicBezTo>
                  <a:cubicBezTo>
                    <a:pt x="16473" y="1371"/>
                    <a:pt x="15103" y="1"/>
                    <a:pt x="1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55650" y="1120475"/>
              <a:ext cx="842450" cy="152525"/>
            </a:xfrm>
            <a:custGeom>
              <a:avLst/>
              <a:gdLst/>
              <a:ahLst/>
              <a:cxnLst/>
              <a:rect l="l" t="t" r="r" b="b"/>
              <a:pathLst>
                <a:path w="33698" h="6101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30631" y="6101"/>
                  </a:lnTo>
                  <a:cubicBezTo>
                    <a:pt x="32327" y="6101"/>
                    <a:pt x="33697" y="4731"/>
                    <a:pt x="33697" y="3067"/>
                  </a:cubicBezTo>
                  <a:cubicBezTo>
                    <a:pt x="33697" y="1371"/>
                    <a:pt x="32327" y="1"/>
                    <a:pt x="30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1912595" y="1793908"/>
            <a:ext cx="339698" cy="352818"/>
            <a:chOff x="1287650" y="238125"/>
            <a:chExt cx="5025125" cy="5219200"/>
          </a:xfrm>
        </p:grpSpPr>
        <p:sp>
          <p:nvSpPr>
            <p:cNvPr id="212" name="Google Shape;212;p32"/>
            <p:cNvSpPr/>
            <p:nvPr/>
          </p:nvSpPr>
          <p:spPr>
            <a:xfrm>
              <a:off x="2056675" y="594475"/>
              <a:ext cx="2605525" cy="152525"/>
            </a:xfrm>
            <a:custGeom>
              <a:avLst/>
              <a:gdLst/>
              <a:ahLst/>
              <a:cxnLst/>
              <a:rect l="l" t="t" r="r" b="b"/>
              <a:pathLst>
                <a:path w="104221" h="6101" extrusionOk="0">
                  <a:moveTo>
                    <a:pt x="3067" y="1"/>
                  </a:moveTo>
                  <a:cubicBezTo>
                    <a:pt x="1370" y="1"/>
                    <a:pt x="0" y="1371"/>
                    <a:pt x="0" y="3035"/>
                  </a:cubicBezTo>
                  <a:cubicBezTo>
                    <a:pt x="0" y="4731"/>
                    <a:pt x="1370" y="6101"/>
                    <a:pt x="3067" y="6101"/>
                  </a:cubicBezTo>
                  <a:lnTo>
                    <a:pt x="101154" y="6101"/>
                  </a:lnTo>
                  <a:cubicBezTo>
                    <a:pt x="102851" y="6101"/>
                    <a:pt x="104221" y="4731"/>
                    <a:pt x="104221" y="3035"/>
                  </a:cubicBezTo>
                  <a:cubicBezTo>
                    <a:pt x="104221" y="1371"/>
                    <a:pt x="102851" y="1"/>
                    <a:pt x="101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4841600" y="575725"/>
              <a:ext cx="153325" cy="164750"/>
            </a:xfrm>
            <a:custGeom>
              <a:avLst/>
              <a:gdLst/>
              <a:ahLst/>
              <a:cxnLst/>
              <a:rect l="l" t="t" r="r" b="b"/>
              <a:pathLst>
                <a:path w="6133" h="6590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6" y="6590"/>
                  </a:cubicBezTo>
                  <a:cubicBezTo>
                    <a:pt x="4763" y="6590"/>
                    <a:pt x="6133" y="5220"/>
                    <a:pt x="6133" y="3524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116425" y="575725"/>
              <a:ext cx="152500" cy="164750"/>
            </a:xfrm>
            <a:custGeom>
              <a:avLst/>
              <a:gdLst/>
              <a:ahLst/>
              <a:cxnLst/>
              <a:rect l="l" t="t" r="r" b="b"/>
              <a:pathLst>
                <a:path w="6100" h="6590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6" y="6590"/>
                  </a:cubicBezTo>
                  <a:cubicBezTo>
                    <a:pt x="4730" y="6590"/>
                    <a:pt x="6100" y="5220"/>
                    <a:pt x="6100" y="3524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390425" y="575725"/>
              <a:ext cx="153325" cy="164750"/>
            </a:xfrm>
            <a:custGeom>
              <a:avLst/>
              <a:gdLst/>
              <a:ahLst/>
              <a:cxnLst/>
              <a:rect l="l" t="t" r="r" b="b"/>
              <a:pathLst>
                <a:path w="6133" h="6590" extrusionOk="0">
                  <a:moveTo>
                    <a:pt x="3067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7" y="6590"/>
                  </a:cubicBezTo>
                  <a:cubicBezTo>
                    <a:pt x="4763" y="6590"/>
                    <a:pt x="6133" y="5220"/>
                    <a:pt x="6133" y="3524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2083575" y="1368400"/>
              <a:ext cx="454275" cy="152525"/>
            </a:xfrm>
            <a:custGeom>
              <a:avLst/>
              <a:gdLst/>
              <a:ahLst/>
              <a:cxnLst/>
              <a:rect l="l" t="t" r="r" b="b"/>
              <a:pathLst>
                <a:path w="18171" h="6101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5104" y="6100"/>
                  </a:lnTo>
                  <a:cubicBezTo>
                    <a:pt x="16800" y="6100"/>
                    <a:pt x="18170" y="4730"/>
                    <a:pt x="18170" y="3034"/>
                  </a:cubicBezTo>
                  <a:cubicBezTo>
                    <a:pt x="18170" y="1370"/>
                    <a:pt x="16800" y="0"/>
                    <a:pt x="15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083575" y="1723950"/>
              <a:ext cx="1195550" cy="153325"/>
            </a:xfrm>
            <a:custGeom>
              <a:avLst/>
              <a:gdLst/>
              <a:ahLst/>
              <a:cxnLst/>
              <a:rect l="l" t="t" r="r" b="b"/>
              <a:pathLst>
                <a:path w="47822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44755" y="6133"/>
                  </a:lnTo>
                  <a:cubicBezTo>
                    <a:pt x="46451" y="6133"/>
                    <a:pt x="47821" y="4763"/>
                    <a:pt x="47821" y="3067"/>
                  </a:cubicBezTo>
                  <a:cubicBezTo>
                    <a:pt x="47821" y="1370"/>
                    <a:pt x="46451" y="0"/>
                    <a:pt x="44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083575" y="1975925"/>
              <a:ext cx="3433275" cy="152525"/>
            </a:xfrm>
            <a:custGeom>
              <a:avLst/>
              <a:gdLst/>
              <a:ahLst/>
              <a:cxnLst/>
              <a:rect l="l" t="t" r="r" b="b"/>
              <a:pathLst>
                <a:path w="137331" h="6101" extrusionOk="0">
                  <a:moveTo>
                    <a:pt x="3067" y="1"/>
                  </a:moveTo>
                  <a:cubicBezTo>
                    <a:pt x="1371" y="1"/>
                    <a:pt x="1" y="1371"/>
                    <a:pt x="1" y="3035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134264" y="6101"/>
                  </a:lnTo>
                  <a:cubicBezTo>
                    <a:pt x="135960" y="6101"/>
                    <a:pt x="137330" y="4731"/>
                    <a:pt x="137330" y="3035"/>
                  </a:cubicBezTo>
                  <a:cubicBezTo>
                    <a:pt x="137330" y="1371"/>
                    <a:pt x="135960" y="1"/>
                    <a:pt x="134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3458500" y="1723950"/>
              <a:ext cx="499125" cy="153325"/>
            </a:xfrm>
            <a:custGeom>
              <a:avLst/>
              <a:gdLst/>
              <a:ahLst/>
              <a:cxnLst/>
              <a:rect l="l" t="t" r="r" b="b"/>
              <a:pathLst>
                <a:path w="19965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6931" y="6133"/>
                  </a:lnTo>
                  <a:cubicBezTo>
                    <a:pt x="18594" y="6133"/>
                    <a:pt x="19964" y="4763"/>
                    <a:pt x="19964" y="3067"/>
                  </a:cubicBezTo>
                  <a:cubicBezTo>
                    <a:pt x="19964" y="1370"/>
                    <a:pt x="18594" y="0"/>
                    <a:pt x="16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4119050" y="1723950"/>
              <a:ext cx="1397800" cy="153325"/>
            </a:xfrm>
            <a:custGeom>
              <a:avLst/>
              <a:gdLst/>
              <a:ahLst/>
              <a:cxnLst/>
              <a:rect l="l" t="t" r="r" b="b"/>
              <a:pathLst>
                <a:path w="55912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52845" y="6133"/>
                  </a:lnTo>
                  <a:cubicBezTo>
                    <a:pt x="54541" y="6133"/>
                    <a:pt x="55911" y="4763"/>
                    <a:pt x="55911" y="3067"/>
                  </a:cubicBezTo>
                  <a:cubicBezTo>
                    <a:pt x="55911" y="1370"/>
                    <a:pt x="54541" y="0"/>
                    <a:pt x="52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644025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31" y="6623"/>
                    <a:pt x="6101" y="5285"/>
                    <a:pt x="6101" y="358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1847900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645650" y="4699700"/>
              <a:ext cx="355600" cy="153325"/>
            </a:xfrm>
            <a:custGeom>
              <a:avLst/>
              <a:gdLst/>
              <a:ahLst/>
              <a:cxnLst/>
              <a:rect l="l" t="t" r="r" b="b"/>
              <a:pathLst>
                <a:path w="14224" h="6133" extrusionOk="0">
                  <a:moveTo>
                    <a:pt x="3035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35" y="6133"/>
                  </a:cubicBezTo>
                  <a:lnTo>
                    <a:pt x="11157" y="6133"/>
                  </a:lnTo>
                  <a:cubicBezTo>
                    <a:pt x="12853" y="6133"/>
                    <a:pt x="14223" y="4763"/>
                    <a:pt x="14223" y="3067"/>
                  </a:cubicBezTo>
                  <a:cubicBezTo>
                    <a:pt x="14223" y="1370"/>
                    <a:pt x="12853" y="0"/>
                    <a:pt x="1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645650" y="4893775"/>
              <a:ext cx="693200" cy="152525"/>
            </a:xfrm>
            <a:custGeom>
              <a:avLst/>
              <a:gdLst/>
              <a:ahLst/>
              <a:cxnLst/>
              <a:rect l="l" t="t" r="r" b="b"/>
              <a:pathLst>
                <a:path w="27728" h="6101" extrusionOk="0">
                  <a:moveTo>
                    <a:pt x="3035" y="1"/>
                  </a:moveTo>
                  <a:cubicBezTo>
                    <a:pt x="1371" y="1"/>
                    <a:pt x="1" y="1371"/>
                    <a:pt x="1" y="3034"/>
                  </a:cubicBezTo>
                  <a:cubicBezTo>
                    <a:pt x="1" y="4731"/>
                    <a:pt x="1371" y="6101"/>
                    <a:pt x="3035" y="6101"/>
                  </a:cubicBezTo>
                  <a:lnTo>
                    <a:pt x="24662" y="6101"/>
                  </a:lnTo>
                  <a:cubicBezTo>
                    <a:pt x="26358" y="6101"/>
                    <a:pt x="27728" y="4731"/>
                    <a:pt x="27728" y="3034"/>
                  </a:cubicBezTo>
                  <a:cubicBezTo>
                    <a:pt x="27728" y="1371"/>
                    <a:pt x="26358" y="1"/>
                    <a:pt x="24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3445450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3650150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34" y="6623"/>
                  </a:cubicBezTo>
                  <a:cubicBezTo>
                    <a:pt x="4730" y="6623"/>
                    <a:pt x="6100" y="5285"/>
                    <a:pt x="6100" y="3589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3447100" y="4699700"/>
              <a:ext cx="355575" cy="153325"/>
            </a:xfrm>
            <a:custGeom>
              <a:avLst/>
              <a:gdLst/>
              <a:ahLst/>
              <a:cxnLst/>
              <a:rect l="l" t="t" r="r" b="b"/>
              <a:pathLst>
                <a:path w="14223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1156" y="6133"/>
                  </a:lnTo>
                  <a:cubicBezTo>
                    <a:pt x="12852" y="6133"/>
                    <a:pt x="14222" y="4763"/>
                    <a:pt x="14222" y="3067"/>
                  </a:cubicBezTo>
                  <a:cubicBezTo>
                    <a:pt x="14222" y="1370"/>
                    <a:pt x="12852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3447100" y="4893775"/>
              <a:ext cx="693200" cy="152525"/>
            </a:xfrm>
            <a:custGeom>
              <a:avLst/>
              <a:gdLst/>
              <a:ahLst/>
              <a:cxnLst/>
              <a:rect l="l" t="t" r="r" b="b"/>
              <a:pathLst>
                <a:path w="27728" h="6101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66" y="6101"/>
                  </a:cubicBezTo>
                  <a:lnTo>
                    <a:pt x="24693" y="6101"/>
                  </a:lnTo>
                  <a:cubicBezTo>
                    <a:pt x="26390" y="6101"/>
                    <a:pt x="27727" y="4731"/>
                    <a:pt x="27727" y="3034"/>
                  </a:cubicBezTo>
                  <a:cubicBezTo>
                    <a:pt x="27727" y="1371"/>
                    <a:pt x="26390" y="1"/>
                    <a:pt x="24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1287650" y="238125"/>
              <a:ext cx="5025125" cy="5219200"/>
            </a:xfrm>
            <a:custGeom>
              <a:avLst/>
              <a:gdLst/>
              <a:ahLst/>
              <a:cxnLst/>
              <a:rect l="l" t="t" r="r" b="b"/>
              <a:pathLst>
                <a:path w="201005" h="208768" extrusionOk="0">
                  <a:moveTo>
                    <a:pt x="28184" y="117692"/>
                  </a:moveTo>
                  <a:cubicBezTo>
                    <a:pt x="29848" y="117692"/>
                    <a:pt x="31185" y="119030"/>
                    <a:pt x="31185" y="120693"/>
                  </a:cubicBezTo>
                  <a:cubicBezTo>
                    <a:pt x="31185" y="122357"/>
                    <a:pt x="29848" y="123695"/>
                    <a:pt x="28184" y="123695"/>
                  </a:cubicBezTo>
                  <a:cubicBezTo>
                    <a:pt x="26521" y="123695"/>
                    <a:pt x="25183" y="122357"/>
                    <a:pt x="25183" y="120693"/>
                  </a:cubicBezTo>
                  <a:cubicBezTo>
                    <a:pt x="25183" y="119030"/>
                    <a:pt x="26521" y="117692"/>
                    <a:pt x="28184" y="117692"/>
                  </a:cubicBezTo>
                  <a:close/>
                  <a:moveTo>
                    <a:pt x="172332" y="117692"/>
                  </a:moveTo>
                  <a:cubicBezTo>
                    <a:pt x="173995" y="117692"/>
                    <a:pt x="175333" y="119030"/>
                    <a:pt x="175333" y="120693"/>
                  </a:cubicBezTo>
                  <a:cubicBezTo>
                    <a:pt x="175333" y="122357"/>
                    <a:pt x="173995" y="123695"/>
                    <a:pt x="172332" y="123695"/>
                  </a:cubicBezTo>
                  <a:cubicBezTo>
                    <a:pt x="170668" y="123695"/>
                    <a:pt x="169330" y="122357"/>
                    <a:pt x="169330" y="120693"/>
                  </a:cubicBezTo>
                  <a:cubicBezTo>
                    <a:pt x="169330" y="119030"/>
                    <a:pt x="170668" y="117692"/>
                    <a:pt x="172332" y="117692"/>
                  </a:cubicBezTo>
                  <a:close/>
                  <a:moveTo>
                    <a:pt x="38525" y="158043"/>
                  </a:moveTo>
                  <a:lnTo>
                    <a:pt x="50725" y="170243"/>
                  </a:lnTo>
                  <a:lnTo>
                    <a:pt x="50725" y="202667"/>
                  </a:lnTo>
                  <a:lnTo>
                    <a:pt x="6133" y="202667"/>
                  </a:lnTo>
                  <a:lnTo>
                    <a:pt x="6133" y="158043"/>
                  </a:lnTo>
                  <a:close/>
                  <a:moveTo>
                    <a:pt x="182672" y="158043"/>
                  </a:moveTo>
                  <a:lnTo>
                    <a:pt x="194872" y="170243"/>
                  </a:lnTo>
                  <a:lnTo>
                    <a:pt x="194872" y="202667"/>
                  </a:lnTo>
                  <a:lnTo>
                    <a:pt x="150280" y="202667"/>
                  </a:lnTo>
                  <a:lnTo>
                    <a:pt x="150280" y="158043"/>
                  </a:lnTo>
                  <a:close/>
                  <a:moveTo>
                    <a:pt x="16670" y="0"/>
                  </a:moveTo>
                  <a:cubicBezTo>
                    <a:pt x="10961" y="0"/>
                    <a:pt x="6329" y="4632"/>
                    <a:pt x="6329" y="10340"/>
                  </a:cubicBezTo>
                  <a:lnTo>
                    <a:pt x="6329" y="89052"/>
                  </a:lnTo>
                  <a:cubicBezTo>
                    <a:pt x="6329" y="92575"/>
                    <a:pt x="9200" y="95446"/>
                    <a:pt x="12690" y="95446"/>
                  </a:cubicBezTo>
                  <a:lnTo>
                    <a:pt x="25118" y="95446"/>
                  </a:lnTo>
                  <a:lnTo>
                    <a:pt x="25118" y="112082"/>
                  </a:lnTo>
                  <a:cubicBezTo>
                    <a:pt x="21595" y="113354"/>
                    <a:pt x="19051" y="116714"/>
                    <a:pt x="19051" y="120693"/>
                  </a:cubicBezTo>
                  <a:cubicBezTo>
                    <a:pt x="19051" y="124738"/>
                    <a:pt x="21693" y="128196"/>
                    <a:pt x="25379" y="129370"/>
                  </a:cubicBezTo>
                  <a:lnTo>
                    <a:pt x="25379" y="151943"/>
                  </a:lnTo>
                  <a:lnTo>
                    <a:pt x="3067" y="151943"/>
                  </a:lnTo>
                  <a:cubicBezTo>
                    <a:pt x="1371" y="151943"/>
                    <a:pt x="1" y="153313"/>
                    <a:pt x="1" y="155010"/>
                  </a:cubicBezTo>
                  <a:lnTo>
                    <a:pt x="1" y="205701"/>
                  </a:lnTo>
                  <a:cubicBezTo>
                    <a:pt x="1" y="207397"/>
                    <a:pt x="1371" y="208767"/>
                    <a:pt x="3067" y="208767"/>
                  </a:cubicBezTo>
                  <a:lnTo>
                    <a:pt x="53791" y="208767"/>
                  </a:lnTo>
                  <a:cubicBezTo>
                    <a:pt x="55487" y="208767"/>
                    <a:pt x="56857" y="207397"/>
                    <a:pt x="56857" y="205701"/>
                  </a:cubicBezTo>
                  <a:lnTo>
                    <a:pt x="56857" y="168971"/>
                  </a:lnTo>
                  <a:cubicBezTo>
                    <a:pt x="56857" y="168155"/>
                    <a:pt x="56531" y="167405"/>
                    <a:pt x="55944" y="166818"/>
                  </a:cubicBezTo>
                  <a:lnTo>
                    <a:pt x="41983" y="152824"/>
                  </a:lnTo>
                  <a:cubicBezTo>
                    <a:pt x="41395" y="152270"/>
                    <a:pt x="40612" y="151943"/>
                    <a:pt x="39797" y="151943"/>
                  </a:cubicBezTo>
                  <a:lnTo>
                    <a:pt x="31479" y="151943"/>
                  </a:lnTo>
                  <a:lnTo>
                    <a:pt x="31479" y="129207"/>
                  </a:lnTo>
                  <a:cubicBezTo>
                    <a:pt x="31479" y="129207"/>
                    <a:pt x="31479" y="129207"/>
                    <a:pt x="31479" y="129175"/>
                  </a:cubicBezTo>
                  <a:cubicBezTo>
                    <a:pt x="34871" y="127870"/>
                    <a:pt x="37285" y="124543"/>
                    <a:pt x="37285" y="120693"/>
                  </a:cubicBezTo>
                  <a:cubicBezTo>
                    <a:pt x="37285" y="116746"/>
                    <a:pt x="34774" y="113354"/>
                    <a:pt x="31251" y="112082"/>
                  </a:cubicBezTo>
                  <a:lnTo>
                    <a:pt x="31251" y="95446"/>
                  </a:lnTo>
                  <a:lnTo>
                    <a:pt x="97436" y="95446"/>
                  </a:lnTo>
                  <a:lnTo>
                    <a:pt x="97436" y="151943"/>
                  </a:lnTo>
                  <a:lnTo>
                    <a:pt x="75157" y="151943"/>
                  </a:lnTo>
                  <a:cubicBezTo>
                    <a:pt x="73461" y="151943"/>
                    <a:pt x="72091" y="153313"/>
                    <a:pt x="72091" y="155010"/>
                  </a:cubicBezTo>
                  <a:lnTo>
                    <a:pt x="72091" y="205701"/>
                  </a:lnTo>
                  <a:cubicBezTo>
                    <a:pt x="72091" y="207397"/>
                    <a:pt x="73461" y="208767"/>
                    <a:pt x="75157" y="208767"/>
                  </a:cubicBezTo>
                  <a:lnTo>
                    <a:pt x="86770" y="208767"/>
                  </a:lnTo>
                  <a:cubicBezTo>
                    <a:pt x="88466" y="208767"/>
                    <a:pt x="89836" y="207397"/>
                    <a:pt x="89836" y="205701"/>
                  </a:cubicBezTo>
                  <a:cubicBezTo>
                    <a:pt x="89836" y="204005"/>
                    <a:pt x="88466" y="202667"/>
                    <a:pt x="86770" y="202667"/>
                  </a:cubicBezTo>
                  <a:lnTo>
                    <a:pt x="78223" y="202667"/>
                  </a:lnTo>
                  <a:lnTo>
                    <a:pt x="78223" y="158076"/>
                  </a:lnTo>
                  <a:lnTo>
                    <a:pt x="110615" y="158076"/>
                  </a:lnTo>
                  <a:lnTo>
                    <a:pt x="122815" y="170243"/>
                  </a:lnTo>
                  <a:lnTo>
                    <a:pt x="122815" y="202667"/>
                  </a:lnTo>
                  <a:lnTo>
                    <a:pt x="99263" y="202667"/>
                  </a:lnTo>
                  <a:cubicBezTo>
                    <a:pt x="97567" y="202667"/>
                    <a:pt x="96197" y="204005"/>
                    <a:pt x="96197" y="205701"/>
                  </a:cubicBezTo>
                  <a:cubicBezTo>
                    <a:pt x="96197" y="207397"/>
                    <a:pt x="97567" y="208767"/>
                    <a:pt x="99263" y="208767"/>
                  </a:cubicBezTo>
                  <a:lnTo>
                    <a:pt x="125848" y="208767"/>
                  </a:lnTo>
                  <a:cubicBezTo>
                    <a:pt x="127544" y="208767"/>
                    <a:pt x="128914" y="207397"/>
                    <a:pt x="128914" y="205701"/>
                  </a:cubicBezTo>
                  <a:lnTo>
                    <a:pt x="128914" y="168971"/>
                  </a:lnTo>
                  <a:cubicBezTo>
                    <a:pt x="128914" y="168155"/>
                    <a:pt x="128588" y="167405"/>
                    <a:pt x="128034" y="166818"/>
                  </a:cubicBezTo>
                  <a:lnTo>
                    <a:pt x="114040" y="152824"/>
                  </a:lnTo>
                  <a:cubicBezTo>
                    <a:pt x="113453" y="152270"/>
                    <a:pt x="112702" y="151943"/>
                    <a:pt x="111887" y="151943"/>
                  </a:cubicBezTo>
                  <a:lnTo>
                    <a:pt x="103569" y="151943"/>
                  </a:lnTo>
                  <a:lnTo>
                    <a:pt x="103569" y="95446"/>
                  </a:lnTo>
                  <a:lnTo>
                    <a:pt x="132176" y="95446"/>
                  </a:lnTo>
                  <a:cubicBezTo>
                    <a:pt x="133873" y="95446"/>
                    <a:pt x="135243" y="94076"/>
                    <a:pt x="135243" y="92379"/>
                  </a:cubicBezTo>
                  <a:cubicBezTo>
                    <a:pt x="135243" y="90683"/>
                    <a:pt x="133873" y="89313"/>
                    <a:pt x="132176" y="89313"/>
                  </a:cubicBezTo>
                  <a:lnTo>
                    <a:pt x="12690" y="89313"/>
                  </a:lnTo>
                  <a:cubicBezTo>
                    <a:pt x="12559" y="89313"/>
                    <a:pt x="12429" y="89215"/>
                    <a:pt x="12429" y="89052"/>
                  </a:cubicBezTo>
                  <a:lnTo>
                    <a:pt x="12429" y="33598"/>
                  </a:lnTo>
                  <a:lnTo>
                    <a:pt x="188576" y="33598"/>
                  </a:lnTo>
                  <a:lnTo>
                    <a:pt x="188576" y="89052"/>
                  </a:lnTo>
                  <a:cubicBezTo>
                    <a:pt x="188576" y="89183"/>
                    <a:pt x="188446" y="89313"/>
                    <a:pt x="188315" y="89313"/>
                  </a:cubicBezTo>
                  <a:lnTo>
                    <a:pt x="144670" y="89313"/>
                  </a:lnTo>
                  <a:cubicBezTo>
                    <a:pt x="142974" y="89313"/>
                    <a:pt x="141604" y="90683"/>
                    <a:pt x="141604" y="92379"/>
                  </a:cubicBezTo>
                  <a:cubicBezTo>
                    <a:pt x="141604" y="94076"/>
                    <a:pt x="142974" y="95446"/>
                    <a:pt x="144670" y="95446"/>
                  </a:cubicBezTo>
                  <a:lnTo>
                    <a:pt x="169265" y="95446"/>
                  </a:lnTo>
                  <a:lnTo>
                    <a:pt x="169265" y="112082"/>
                  </a:lnTo>
                  <a:cubicBezTo>
                    <a:pt x="165742" y="113354"/>
                    <a:pt x="163198" y="116714"/>
                    <a:pt x="163198" y="120693"/>
                  </a:cubicBezTo>
                  <a:cubicBezTo>
                    <a:pt x="163198" y="124738"/>
                    <a:pt x="165873" y="128196"/>
                    <a:pt x="169526" y="129370"/>
                  </a:cubicBezTo>
                  <a:lnTo>
                    <a:pt x="169526" y="151943"/>
                  </a:lnTo>
                  <a:lnTo>
                    <a:pt x="147214" y="151943"/>
                  </a:lnTo>
                  <a:cubicBezTo>
                    <a:pt x="145551" y="151943"/>
                    <a:pt x="144181" y="153313"/>
                    <a:pt x="144181" y="155010"/>
                  </a:cubicBezTo>
                  <a:lnTo>
                    <a:pt x="144181" y="205701"/>
                  </a:lnTo>
                  <a:cubicBezTo>
                    <a:pt x="144181" y="207397"/>
                    <a:pt x="145551" y="208767"/>
                    <a:pt x="147214" y="208767"/>
                  </a:cubicBezTo>
                  <a:lnTo>
                    <a:pt x="197938" y="208767"/>
                  </a:lnTo>
                  <a:cubicBezTo>
                    <a:pt x="199634" y="208767"/>
                    <a:pt x="201004" y="207397"/>
                    <a:pt x="201004" y="205701"/>
                  </a:cubicBezTo>
                  <a:lnTo>
                    <a:pt x="201004" y="168971"/>
                  </a:lnTo>
                  <a:cubicBezTo>
                    <a:pt x="201004" y="168155"/>
                    <a:pt x="200678" y="167405"/>
                    <a:pt x="200091" y="166818"/>
                  </a:cubicBezTo>
                  <a:lnTo>
                    <a:pt x="186130" y="152824"/>
                  </a:lnTo>
                  <a:cubicBezTo>
                    <a:pt x="185543" y="152270"/>
                    <a:pt x="184760" y="151943"/>
                    <a:pt x="183944" y="151943"/>
                  </a:cubicBezTo>
                  <a:lnTo>
                    <a:pt x="175626" y="151943"/>
                  </a:lnTo>
                  <a:lnTo>
                    <a:pt x="175626" y="129207"/>
                  </a:lnTo>
                  <a:cubicBezTo>
                    <a:pt x="175626" y="129207"/>
                    <a:pt x="175626" y="129207"/>
                    <a:pt x="175626" y="129175"/>
                  </a:cubicBezTo>
                  <a:cubicBezTo>
                    <a:pt x="179019" y="127870"/>
                    <a:pt x="181465" y="124543"/>
                    <a:pt x="181465" y="120693"/>
                  </a:cubicBezTo>
                  <a:cubicBezTo>
                    <a:pt x="181465" y="116746"/>
                    <a:pt x="178921" y="113354"/>
                    <a:pt x="175398" y="112082"/>
                  </a:cubicBezTo>
                  <a:lnTo>
                    <a:pt x="175398" y="95446"/>
                  </a:lnTo>
                  <a:lnTo>
                    <a:pt x="188315" y="95446"/>
                  </a:lnTo>
                  <a:cubicBezTo>
                    <a:pt x="191838" y="95446"/>
                    <a:pt x="194676" y="92575"/>
                    <a:pt x="194676" y="89052"/>
                  </a:cubicBezTo>
                  <a:lnTo>
                    <a:pt x="194676" y="10340"/>
                  </a:lnTo>
                  <a:cubicBezTo>
                    <a:pt x="194676" y="4632"/>
                    <a:pt x="190044" y="0"/>
                    <a:pt x="184368" y="0"/>
                  </a:cubicBezTo>
                  <a:lnTo>
                    <a:pt x="40547" y="0"/>
                  </a:lnTo>
                  <a:cubicBezTo>
                    <a:pt x="38851" y="0"/>
                    <a:pt x="37481" y="1370"/>
                    <a:pt x="37481" y="3066"/>
                  </a:cubicBezTo>
                  <a:cubicBezTo>
                    <a:pt x="37481" y="4763"/>
                    <a:pt x="38851" y="6133"/>
                    <a:pt x="40547" y="6133"/>
                  </a:cubicBezTo>
                  <a:lnTo>
                    <a:pt x="184368" y="6133"/>
                  </a:lnTo>
                  <a:cubicBezTo>
                    <a:pt x="186684" y="6133"/>
                    <a:pt x="188576" y="7992"/>
                    <a:pt x="188576" y="10340"/>
                  </a:cubicBezTo>
                  <a:lnTo>
                    <a:pt x="188576" y="27466"/>
                  </a:lnTo>
                  <a:lnTo>
                    <a:pt x="12429" y="27466"/>
                  </a:lnTo>
                  <a:lnTo>
                    <a:pt x="12429" y="10340"/>
                  </a:lnTo>
                  <a:cubicBezTo>
                    <a:pt x="12429" y="7992"/>
                    <a:pt x="14321" y="6133"/>
                    <a:pt x="16670" y="6133"/>
                  </a:cubicBezTo>
                  <a:lnTo>
                    <a:pt x="28054" y="6133"/>
                  </a:lnTo>
                  <a:cubicBezTo>
                    <a:pt x="29750" y="6133"/>
                    <a:pt x="31120" y="4763"/>
                    <a:pt x="31120" y="3066"/>
                  </a:cubicBezTo>
                  <a:cubicBezTo>
                    <a:pt x="31120" y="1370"/>
                    <a:pt x="29750" y="0"/>
                    <a:pt x="2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247700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31" y="6623"/>
                    <a:pt x="6101" y="5285"/>
                    <a:pt x="6101" y="358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5451575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5249350" y="4699700"/>
              <a:ext cx="355575" cy="153325"/>
            </a:xfrm>
            <a:custGeom>
              <a:avLst/>
              <a:gdLst/>
              <a:ahLst/>
              <a:cxnLst/>
              <a:rect l="l" t="t" r="r" b="b"/>
              <a:pathLst>
                <a:path w="14223" h="6133" extrusionOk="0">
                  <a:moveTo>
                    <a:pt x="3034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11156" y="6133"/>
                  </a:lnTo>
                  <a:cubicBezTo>
                    <a:pt x="12852" y="6133"/>
                    <a:pt x="14222" y="4763"/>
                    <a:pt x="14222" y="3067"/>
                  </a:cubicBezTo>
                  <a:cubicBezTo>
                    <a:pt x="14222" y="1370"/>
                    <a:pt x="12852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249350" y="4893775"/>
              <a:ext cx="693175" cy="152525"/>
            </a:xfrm>
            <a:custGeom>
              <a:avLst/>
              <a:gdLst/>
              <a:ahLst/>
              <a:cxnLst/>
              <a:rect l="l" t="t" r="r" b="b"/>
              <a:pathLst>
                <a:path w="2772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24661" y="6101"/>
                  </a:lnTo>
                  <a:cubicBezTo>
                    <a:pt x="26357" y="6101"/>
                    <a:pt x="27727" y="4731"/>
                    <a:pt x="27727" y="3034"/>
                  </a:cubicBezTo>
                  <a:cubicBezTo>
                    <a:pt x="27727" y="1371"/>
                    <a:pt x="26357" y="1"/>
                    <a:pt x="24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6D4D6E0-F1E6-731D-E7EC-A1CFB6BAE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7" y="1218963"/>
            <a:ext cx="4053421" cy="34795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3200" dirty="0" err="1"/>
              <a:t>Contexto</a:t>
            </a:r>
            <a:r>
              <a:rPr lang="en-US" sz="3200" dirty="0"/>
              <a:t> y </a:t>
            </a:r>
            <a:r>
              <a:rPr lang="en-US" sz="3200" dirty="0" err="1"/>
              <a:t>Objetivo</a:t>
            </a:r>
            <a:br>
              <a:rPr lang="en-US" sz="3200" dirty="0"/>
            </a:br>
            <a:endParaRPr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1132459" y="2404390"/>
            <a:ext cx="2251162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Informaci</a:t>
            </a:r>
            <a:r>
              <a:rPr lang="es-CR" sz="1200" dirty="0" err="1"/>
              <a:t>ón</a:t>
            </a:r>
            <a:r>
              <a:rPr lang="es-CR" sz="1200" dirty="0"/>
              <a:t> de Vegetales y Frutas</a:t>
            </a:r>
            <a:endParaRPr sz="1200" dirty="0"/>
          </a:p>
        </p:txBody>
      </p:sp>
      <p:sp>
        <p:nvSpPr>
          <p:cNvPr id="199" name="Google Shape;199;p32"/>
          <p:cNvSpPr txBox="1">
            <a:spLocks noGrp="1"/>
          </p:cNvSpPr>
          <p:nvPr>
            <p:ph type="subTitle" idx="2"/>
          </p:nvPr>
        </p:nvSpPr>
        <p:spPr>
          <a:xfrm>
            <a:off x="4831292" y="2376893"/>
            <a:ext cx="2623200" cy="2994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Información de Clima</a:t>
            </a:r>
            <a:endParaRPr sz="1400" dirty="0"/>
          </a:p>
        </p:txBody>
      </p:sp>
      <p:sp>
        <p:nvSpPr>
          <p:cNvPr id="200" name="Google Shape;200;p32"/>
          <p:cNvSpPr txBox="1">
            <a:spLocks noGrp="1"/>
          </p:cNvSpPr>
          <p:nvPr>
            <p:ph type="subTitle" idx="3"/>
          </p:nvPr>
        </p:nvSpPr>
        <p:spPr>
          <a:xfrm>
            <a:off x="713225" y="2743038"/>
            <a:ext cx="3374161" cy="1854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Este conjunto de datos contiene información oficial de precios para principales verduras y frutas en Nepal desde 2013 hasta 2021. El conjunto de datos incluye datos diarios de precios para cada verdura y fruta, así como los precios máximos, mínimos y promedio durante ese período. </a:t>
            </a:r>
            <a:endParaRPr lang="en-US"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subTitle" idx="4"/>
          </p:nvPr>
        </p:nvSpPr>
        <p:spPr>
          <a:xfrm>
            <a:off x="4831300" y="2676293"/>
            <a:ext cx="2623200" cy="14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El conjunto de datos contiene información sobre el clima de Nepal en diferentes parámetros. Estos datos fueron obtenidos del Centro de Investigación Langley de la NASA (</a:t>
            </a:r>
            <a:r>
              <a:rPr lang="es-ES" dirty="0" err="1"/>
              <a:t>LaRC</a:t>
            </a:r>
            <a:r>
              <a:rPr lang="es-ES" dirty="0"/>
              <a:t>).</a:t>
            </a:r>
            <a:endParaRPr dirty="0"/>
          </a:p>
        </p:txBody>
      </p:sp>
      <p:sp>
        <p:nvSpPr>
          <p:cNvPr id="202" name="Google Shape;202;p32"/>
          <p:cNvSpPr/>
          <p:nvPr/>
        </p:nvSpPr>
        <p:spPr>
          <a:xfrm>
            <a:off x="1772737" y="166062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4914544" y="1660627"/>
            <a:ext cx="618900" cy="6189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2"/>
          <p:cNvGrpSpPr/>
          <p:nvPr/>
        </p:nvGrpSpPr>
        <p:grpSpPr>
          <a:xfrm>
            <a:off x="5047853" y="1806642"/>
            <a:ext cx="352818" cy="327348"/>
            <a:chOff x="1190625" y="426500"/>
            <a:chExt cx="5219200" cy="4842425"/>
          </a:xfrm>
        </p:grpSpPr>
        <p:sp>
          <p:nvSpPr>
            <p:cNvPr id="205" name="Google Shape;205;p32"/>
            <p:cNvSpPr/>
            <p:nvPr/>
          </p:nvSpPr>
          <p:spPr>
            <a:xfrm>
              <a:off x="1190625" y="426500"/>
              <a:ext cx="3916025" cy="2656100"/>
            </a:xfrm>
            <a:custGeom>
              <a:avLst/>
              <a:gdLst/>
              <a:ahLst/>
              <a:cxnLst/>
              <a:rect l="l" t="t" r="r" b="b"/>
              <a:pathLst>
                <a:path w="156641" h="106244" extrusionOk="0">
                  <a:moveTo>
                    <a:pt x="118149" y="20779"/>
                  </a:moveTo>
                  <a:cubicBezTo>
                    <a:pt x="120074" y="20779"/>
                    <a:pt x="121639" y="22345"/>
                    <a:pt x="121639" y="24269"/>
                  </a:cubicBezTo>
                  <a:cubicBezTo>
                    <a:pt x="121639" y="26194"/>
                    <a:pt x="120074" y="27760"/>
                    <a:pt x="118149" y="27760"/>
                  </a:cubicBezTo>
                  <a:cubicBezTo>
                    <a:pt x="116225" y="27760"/>
                    <a:pt x="114659" y="26194"/>
                    <a:pt x="114659" y="24269"/>
                  </a:cubicBezTo>
                  <a:cubicBezTo>
                    <a:pt x="114659" y="22345"/>
                    <a:pt x="116225" y="20779"/>
                    <a:pt x="118149" y="20779"/>
                  </a:cubicBezTo>
                  <a:close/>
                  <a:moveTo>
                    <a:pt x="41166" y="30761"/>
                  </a:moveTo>
                  <a:cubicBezTo>
                    <a:pt x="43123" y="30761"/>
                    <a:pt x="44689" y="32326"/>
                    <a:pt x="44689" y="34251"/>
                  </a:cubicBezTo>
                  <a:cubicBezTo>
                    <a:pt x="44689" y="36176"/>
                    <a:pt x="43123" y="37741"/>
                    <a:pt x="41166" y="37741"/>
                  </a:cubicBezTo>
                  <a:cubicBezTo>
                    <a:pt x="39242" y="37741"/>
                    <a:pt x="37676" y="36176"/>
                    <a:pt x="37676" y="34251"/>
                  </a:cubicBezTo>
                  <a:cubicBezTo>
                    <a:pt x="37676" y="32326"/>
                    <a:pt x="39242" y="30761"/>
                    <a:pt x="41166" y="30761"/>
                  </a:cubicBezTo>
                  <a:close/>
                  <a:moveTo>
                    <a:pt x="147018" y="49648"/>
                  </a:moveTo>
                  <a:cubicBezTo>
                    <a:pt x="148942" y="49648"/>
                    <a:pt x="150508" y="51213"/>
                    <a:pt x="150508" y="53138"/>
                  </a:cubicBezTo>
                  <a:cubicBezTo>
                    <a:pt x="150508" y="55063"/>
                    <a:pt x="148942" y="56628"/>
                    <a:pt x="147018" y="56628"/>
                  </a:cubicBezTo>
                  <a:cubicBezTo>
                    <a:pt x="145093" y="56628"/>
                    <a:pt x="143527" y="55063"/>
                    <a:pt x="143527" y="53138"/>
                  </a:cubicBezTo>
                  <a:cubicBezTo>
                    <a:pt x="143527" y="51213"/>
                    <a:pt x="145093" y="49648"/>
                    <a:pt x="147018" y="49648"/>
                  </a:cubicBezTo>
                  <a:close/>
                  <a:moveTo>
                    <a:pt x="59662" y="6133"/>
                  </a:moveTo>
                  <a:cubicBezTo>
                    <a:pt x="79495" y="6133"/>
                    <a:pt x="96457" y="18430"/>
                    <a:pt x="103372" y="35817"/>
                  </a:cubicBezTo>
                  <a:lnTo>
                    <a:pt x="79658" y="59531"/>
                  </a:lnTo>
                  <a:cubicBezTo>
                    <a:pt x="78190" y="58651"/>
                    <a:pt x="76494" y="58129"/>
                    <a:pt x="74667" y="58129"/>
                  </a:cubicBezTo>
                  <a:cubicBezTo>
                    <a:pt x="73036" y="58129"/>
                    <a:pt x="71503" y="58553"/>
                    <a:pt x="70165" y="59270"/>
                  </a:cubicBezTo>
                  <a:cubicBezTo>
                    <a:pt x="70133" y="59238"/>
                    <a:pt x="70133" y="59205"/>
                    <a:pt x="70100" y="59205"/>
                  </a:cubicBezTo>
                  <a:lnTo>
                    <a:pt x="49680" y="38753"/>
                  </a:lnTo>
                  <a:cubicBezTo>
                    <a:pt x="50398" y="37415"/>
                    <a:pt x="50789" y="35882"/>
                    <a:pt x="50789" y="34251"/>
                  </a:cubicBezTo>
                  <a:cubicBezTo>
                    <a:pt x="50789" y="28967"/>
                    <a:pt x="46483" y="24661"/>
                    <a:pt x="41166" y="24661"/>
                  </a:cubicBezTo>
                  <a:cubicBezTo>
                    <a:pt x="35882" y="24661"/>
                    <a:pt x="31576" y="28967"/>
                    <a:pt x="31576" y="34251"/>
                  </a:cubicBezTo>
                  <a:cubicBezTo>
                    <a:pt x="31576" y="35784"/>
                    <a:pt x="31935" y="37252"/>
                    <a:pt x="32587" y="38524"/>
                  </a:cubicBezTo>
                  <a:lnTo>
                    <a:pt x="13863" y="57215"/>
                  </a:lnTo>
                  <a:cubicBezTo>
                    <a:pt x="13537" y="57052"/>
                    <a:pt x="13178" y="56889"/>
                    <a:pt x="12820" y="56759"/>
                  </a:cubicBezTo>
                  <a:cubicBezTo>
                    <a:pt x="12722" y="55552"/>
                    <a:pt x="12657" y="54345"/>
                    <a:pt x="12657" y="53138"/>
                  </a:cubicBezTo>
                  <a:cubicBezTo>
                    <a:pt x="12657" y="27205"/>
                    <a:pt x="33762" y="6133"/>
                    <a:pt x="59662" y="6133"/>
                  </a:cubicBezTo>
                  <a:close/>
                  <a:moveTo>
                    <a:pt x="9623" y="62337"/>
                  </a:moveTo>
                  <a:cubicBezTo>
                    <a:pt x="11547" y="62337"/>
                    <a:pt x="13113" y="63903"/>
                    <a:pt x="13113" y="65827"/>
                  </a:cubicBezTo>
                  <a:cubicBezTo>
                    <a:pt x="13113" y="67752"/>
                    <a:pt x="11547" y="69317"/>
                    <a:pt x="9623" y="69317"/>
                  </a:cubicBezTo>
                  <a:cubicBezTo>
                    <a:pt x="7698" y="69317"/>
                    <a:pt x="6133" y="67752"/>
                    <a:pt x="6133" y="65827"/>
                  </a:cubicBezTo>
                  <a:cubicBezTo>
                    <a:pt x="6133" y="63903"/>
                    <a:pt x="7698" y="62337"/>
                    <a:pt x="9623" y="62337"/>
                  </a:cubicBezTo>
                  <a:close/>
                  <a:moveTo>
                    <a:pt x="74667" y="64261"/>
                  </a:moveTo>
                  <a:cubicBezTo>
                    <a:pt x="76591" y="64261"/>
                    <a:pt x="78157" y="65827"/>
                    <a:pt x="78157" y="67752"/>
                  </a:cubicBezTo>
                  <a:cubicBezTo>
                    <a:pt x="78157" y="69676"/>
                    <a:pt x="76591" y="71242"/>
                    <a:pt x="74667" y="71242"/>
                  </a:cubicBezTo>
                  <a:cubicBezTo>
                    <a:pt x="72742" y="71242"/>
                    <a:pt x="71177" y="69676"/>
                    <a:pt x="71177" y="67752"/>
                  </a:cubicBezTo>
                  <a:cubicBezTo>
                    <a:pt x="71177" y="65827"/>
                    <a:pt x="72742" y="64261"/>
                    <a:pt x="74667" y="64261"/>
                  </a:cubicBezTo>
                  <a:close/>
                  <a:moveTo>
                    <a:pt x="59662" y="0"/>
                  </a:moveTo>
                  <a:cubicBezTo>
                    <a:pt x="30369" y="0"/>
                    <a:pt x="6557" y="23845"/>
                    <a:pt x="6557" y="53138"/>
                  </a:cubicBezTo>
                  <a:cubicBezTo>
                    <a:pt x="6557" y="54312"/>
                    <a:pt x="6589" y="55487"/>
                    <a:pt x="6687" y="56694"/>
                  </a:cubicBezTo>
                  <a:cubicBezTo>
                    <a:pt x="2805" y="57933"/>
                    <a:pt x="0" y="61554"/>
                    <a:pt x="0" y="65827"/>
                  </a:cubicBezTo>
                  <a:cubicBezTo>
                    <a:pt x="0" y="71111"/>
                    <a:pt x="4306" y="75450"/>
                    <a:pt x="9623" y="75450"/>
                  </a:cubicBezTo>
                  <a:cubicBezTo>
                    <a:pt x="10210" y="75450"/>
                    <a:pt x="10797" y="75385"/>
                    <a:pt x="11384" y="75287"/>
                  </a:cubicBezTo>
                  <a:cubicBezTo>
                    <a:pt x="14092" y="81191"/>
                    <a:pt x="17843" y="86508"/>
                    <a:pt x="22540" y="91107"/>
                  </a:cubicBezTo>
                  <a:cubicBezTo>
                    <a:pt x="23127" y="91662"/>
                    <a:pt x="23878" y="91956"/>
                    <a:pt x="24661" y="91956"/>
                  </a:cubicBezTo>
                  <a:cubicBezTo>
                    <a:pt x="25443" y="91956"/>
                    <a:pt x="26259" y="91662"/>
                    <a:pt x="26846" y="91042"/>
                  </a:cubicBezTo>
                  <a:cubicBezTo>
                    <a:pt x="28020" y="89835"/>
                    <a:pt x="28020" y="87911"/>
                    <a:pt x="26814" y="86736"/>
                  </a:cubicBezTo>
                  <a:cubicBezTo>
                    <a:pt x="22540" y="82561"/>
                    <a:pt x="19148" y="77701"/>
                    <a:pt x="16734" y="72286"/>
                  </a:cubicBezTo>
                  <a:cubicBezTo>
                    <a:pt x="18267" y="70557"/>
                    <a:pt x="19213" y="68306"/>
                    <a:pt x="19213" y="65827"/>
                  </a:cubicBezTo>
                  <a:cubicBezTo>
                    <a:pt x="19213" y="64294"/>
                    <a:pt x="18854" y="62826"/>
                    <a:pt x="18202" y="61554"/>
                  </a:cubicBezTo>
                  <a:lnTo>
                    <a:pt x="36893" y="42863"/>
                  </a:lnTo>
                  <a:cubicBezTo>
                    <a:pt x="38198" y="43515"/>
                    <a:pt x="39633" y="43874"/>
                    <a:pt x="41166" y="43874"/>
                  </a:cubicBezTo>
                  <a:cubicBezTo>
                    <a:pt x="42634" y="43874"/>
                    <a:pt x="44004" y="43548"/>
                    <a:pt x="45244" y="42961"/>
                  </a:cubicBezTo>
                  <a:lnTo>
                    <a:pt x="65794" y="63511"/>
                  </a:lnTo>
                  <a:cubicBezTo>
                    <a:pt x="65827" y="63576"/>
                    <a:pt x="65892" y="63642"/>
                    <a:pt x="65957" y="63674"/>
                  </a:cubicBezTo>
                  <a:cubicBezTo>
                    <a:pt x="65370" y="64914"/>
                    <a:pt x="65044" y="66284"/>
                    <a:pt x="65044" y="67752"/>
                  </a:cubicBezTo>
                  <a:cubicBezTo>
                    <a:pt x="65044" y="73036"/>
                    <a:pt x="69382" y="77342"/>
                    <a:pt x="74667" y="77342"/>
                  </a:cubicBezTo>
                  <a:cubicBezTo>
                    <a:pt x="79951" y="77342"/>
                    <a:pt x="84290" y="73036"/>
                    <a:pt x="84290" y="67752"/>
                  </a:cubicBezTo>
                  <a:cubicBezTo>
                    <a:pt x="84290" y="66512"/>
                    <a:pt x="84029" y="65305"/>
                    <a:pt x="83605" y="64229"/>
                  </a:cubicBezTo>
                  <a:lnTo>
                    <a:pt x="105427" y="42406"/>
                  </a:lnTo>
                  <a:cubicBezTo>
                    <a:pt x="106243" y="45864"/>
                    <a:pt x="106667" y="49452"/>
                    <a:pt x="106667" y="53138"/>
                  </a:cubicBezTo>
                  <a:cubicBezTo>
                    <a:pt x="106667" y="79038"/>
                    <a:pt x="85595" y="100143"/>
                    <a:pt x="59662" y="100143"/>
                  </a:cubicBezTo>
                  <a:cubicBezTo>
                    <a:pt x="51442" y="100143"/>
                    <a:pt x="43319" y="97958"/>
                    <a:pt x="36241" y="93880"/>
                  </a:cubicBezTo>
                  <a:cubicBezTo>
                    <a:pt x="35754" y="93599"/>
                    <a:pt x="35220" y="93465"/>
                    <a:pt x="34694" y="93465"/>
                  </a:cubicBezTo>
                  <a:cubicBezTo>
                    <a:pt x="33636" y="93465"/>
                    <a:pt x="32610" y="94008"/>
                    <a:pt x="32065" y="94989"/>
                  </a:cubicBezTo>
                  <a:cubicBezTo>
                    <a:pt x="31217" y="96457"/>
                    <a:pt x="31707" y="98349"/>
                    <a:pt x="33174" y="99165"/>
                  </a:cubicBezTo>
                  <a:cubicBezTo>
                    <a:pt x="41199" y="103797"/>
                    <a:pt x="50365" y="106243"/>
                    <a:pt x="59662" y="106243"/>
                  </a:cubicBezTo>
                  <a:cubicBezTo>
                    <a:pt x="88954" y="106243"/>
                    <a:pt x="112799" y="82431"/>
                    <a:pt x="112799" y="53138"/>
                  </a:cubicBezTo>
                  <a:cubicBezTo>
                    <a:pt x="112799" y="47658"/>
                    <a:pt x="111951" y="42373"/>
                    <a:pt x="110418" y="37415"/>
                  </a:cubicBezTo>
                  <a:lnTo>
                    <a:pt x="114626" y="33207"/>
                  </a:lnTo>
                  <a:cubicBezTo>
                    <a:pt x="115735" y="33631"/>
                    <a:pt x="116910" y="33860"/>
                    <a:pt x="118149" y="33860"/>
                  </a:cubicBezTo>
                  <a:cubicBezTo>
                    <a:pt x="119813" y="33860"/>
                    <a:pt x="121379" y="33436"/>
                    <a:pt x="122716" y="32718"/>
                  </a:cubicBezTo>
                  <a:lnTo>
                    <a:pt x="138569" y="48539"/>
                  </a:lnTo>
                  <a:cubicBezTo>
                    <a:pt x="137819" y="49909"/>
                    <a:pt x="137395" y="51474"/>
                    <a:pt x="137395" y="53138"/>
                  </a:cubicBezTo>
                  <a:cubicBezTo>
                    <a:pt x="137395" y="58422"/>
                    <a:pt x="141733" y="62728"/>
                    <a:pt x="147018" y="62728"/>
                  </a:cubicBezTo>
                  <a:cubicBezTo>
                    <a:pt x="152335" y="62728"/>
                    <a:pt x="156641" y="58422"/>
                    <a:pt x="156641" y="53138"/>
                  </a:cubicBezTo>
                  <a:cubicBezTo>
                    <a:pt x="156641" y="47821"/>
                    <a:pt x="152335" y="43515"/>
                    <a:pt x="147018" y="43515"/>
                  </a:cubicBezTo>
                  <a:cubicBezTo>
                    <a:pt x="145615" y="43515"/>
                    <a:pt x="144278" y="43841"/>
                    <a:pt x="143071" y="44363"/>
                  </a:cubicBezTo>
                  <a:lnTo>
                    <a:pt x="126891" y="28216"/>
                  </a:lnTo>
                  <a:cubicBezTo>
                    <a:pt x="127446" y="27009"/>
                    <a:pt x="127772" y="25672"/>
                    <a:pt x="127772" y="24269"/>
                  </a:cubicBezTo>
                  <a:cubicBezTo>
                    <a:pt x="127772" y="18952"/>
                    <a:pt x="123434" y="14647"/>
                    <a:pt x="118149" y="14647"/>
                  </a:cubicBezTo>
                  <a:cubicBezTo>
                    <a:pt x="112865" y="14647"/>
                    <a:pt x="108526" y="18952"/>
                    <a:pt x="108526" y="24269"/>
                  </a:cubicBezTo>
                  <a:cubicBezTo>
                    <a:pt x="108526" y="26096"/>
                    <a:pt x="109048" y="27792"/>
                    <a:pt x="109929" y="29260"/>
                  </a:cubicBezTo>
                  <a:lnTo>
                    <a:pt x="108037" y="31152"/>
                  </a:lnTo>
                  <a:cubicBezTo>
                    <a:pt x="99654" y="12787"/>
                    <a:pt x="81126" y="0"/>
                    <a:pt x="59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2"/>
            <p:cNvSpPr/>
            <p:nvPr/>
          </p:nvSpPr>
          <p:spPr>
            <a:xfrm>
              <a:off x="1262375" y="1678275"/>
              <a:ext cx="5147450" cy="3590650"/>
            </a:xfrm>
            <a:custGeom>
              <a:avLst/>
              <a:gdLst/>
              <a:ahLst/>
              <a:cxnLst/>
              <a:rect l="l" t="t" r="r" b="b"/>
              <a:pathLst>
                <a:path w="205898" h="143626" extrusionOk="0">
                  <a:moveTo>
                    <a:pt x="44396" y="93196"/>
                  </a:moveTo>
                  <a:lnTo>
                    <a:pt x="44396" y="137493"/>
                  </a:lnTo>
                  <a:lnTo>
                    <a:pt x="32588" y="137493"/>
                  </a:lnTo>
                  <a:lnTo>
                    <a:pt x="32588" y="93196"/>
                  </a:lnTo>
                  <a:close/>
                  <a:moveTo>
                    <a:pt x="104808" y="78288"/>
                  </a:moveTo>
                  <a:lnTo>
                    <a:pt x="104808" y="137493"/>
                  </a:lnTo>
                  <a:lnTo>
                    <a:pt x="93000" y="137493"/>
                  </a:lnTo>
                  <a:lnTo>
                    <a:pt x="93000" y="78288"/>
                  </a:lnTo>
                  <a:close/>
                  <a:moveTo>
                    <a:pt x="134982" y="56042"/>
                  </a:moveTo>
                  <a:lnTo>
                    <a:pt x="134982" y="137493"/>
                  </a:lnTo>
                  <a:lnTo>
                    <a:pt x="123173" y="137493"/>
                  </a:lnTo>
                  <a:lnTo>
                    <a:pt x="123173" y="56042"/>
                  </a:lnTo>
                  <a:close/>
                  <a:moveTo>
                    <a:pt x="165188" y="33045"/>
                  </a:moveTo>
                  <a:lnTo>
                    <a:pt x="165188" y="137493"/>
                  </a:lnTo>
                  <a:lnTo>
                    <a:pt x="153379" y="137493"/>
                  </a:lnTo>
                  <a:lnTo>
                    <a:pt x="153379" y="33045"/>
                  </a:lnTo>
                  <a:close/>
                  <a:moveTo>
                    <a:pt x="180519" y="1"/>
                  </a:moveTo>
                  <a:cubicBezTo>
                    <a:pt x="178823" y="1"/>
                    <a:pt x="177453" y="1371"/>
                    <a:pt x="177453" y="3067"/>
                  </a:cubicBezTo>
                  <a:lnTo>
                    <a:pt x="177453" y="137493"/>
                  </a:lnTo>
                  <a:lnTo>
                    <a:pt x="171287" y="137493"/>
                  </a:lnTo>
                  <a:lnTo>
                    <a:pt x="171287" y="29978"/>
                  </a:lnTo>
                  <a:cubicBezTo>
                    <a:pt x="171287" y="28315"/>
                    <a:pt x="169917" y="26945"/>
                    <a:pt x="168254" y="26945"/>
                  </a:cubicBezTo>
                  <a:lnTo>
                    <a:pt x="150313" y="26945"/>
                  </a:lnTo>
                  <a:cubicBezTo>
                    <a:pt x="148617" y="26945"/>
                    <a:pt x="147247" y="28315"/>
                    <a:pt x="147247" y="29978"/>
                  </a:cubicBezTo>
                  <a:lnTo>
                    <a:pt x="147247" y="137493"/>
                  </a:lnTo>
                  <a:lnTo>
                    <a:pt x="141114" y="137493"/>
                  </a:lnTo>
                  <a:lnTo>
                    <a:pt x="141114" y="52975"/>
                  </a:lnTo>
                  <a:cubicBezTo>
                    <a:pt x="141114" y="51312"/>
                    <a:pt x="139744" y="49942"/>
                    <a:pt x="138048" y="49942"/>
                  </a:cubicBezTo>
                  <a:lnTo>
                    <a:pt x="120107" y="49942"/>
                  </a:lnTo>
                  <a:cubicBezTo>
                    <a:pt x="118443" y="49942"/>
                    <a:pt x="117073" y="51312"/>
                    <a:pt x="117073" y="52975"/>
                  </a:cubicBezTo>
                  <a:lnTo>
                    <a:pt x="117073" y="137493"/>
                  </a:lnTo>
                  <a:lnTo>
                    <a:pt x="110908" y="137493"/>
                  </a:lnTo>
                  <a:lnTo>
                    <a:pt x="110908" y="75222"/>
                  </a:lnTo>
                  <a:cubicBezTo>
                    <a:pt x="110908" y="73526"/>
                    <a:pt x="109538" y="72156"/>
                    <a:pt x="107842" y="72156"/>
                  </a:cubicBezTo>
                  <a:lnTo>
                    <a:pt x="89934" y="72156"/>
                  </a:lnTo>
                  <a:cubicBezTo>
                    <a:pt x="88237" y="72156"/>
                    <a:pt x="86867" y="73526"/>
                    <a:pt x="86867" y="75222"/>
                  </a:cubicBezTo>
                  <a:lnTo>
                    <a:pt x="86867" y="137493"/>
                  </a:lnTo>
                  <a:lnTo>
                    <a:pt x="80702" y="137493"/>
                  </a:lnTo>
                  <a:lnTo>
                    <a:pt x="80702" y="90129"/>
                  </a:lnTo>
                  <a:cubicBezTo>
                    <a:pt x="80702" y="88433"/>
                    <a:pt x="79332" y="87063"/>
                    <a:pt x="77668" y="87063"/>
                  </a:cubicBezTo>
                  <a:lnTo>
                    <a:pt x="59728" y="87063"/>
                  </a:lnTo>
                  <a:cubicBezTo>
                    <a:pt x="58031" y="87063"/>
                    <a:pt x="56661" y="88433"/>
                    <a:pt x="56661" y="90129"/>
                  </a:cubicBezTo>
                  <a:lnTo>
                    <a:pt x="56661" y="107809"/>
                  </a:lnTo>
                  <a:cubicBezTo>
                    <a:pt x="56661" y="109506"/>
                    <a:pt x="58031" y="110876"/>
                    <a:pt x="59728" y="110876"/>
                  </a:cubicBezTo>
                  <a:cubicBezTo>
                    <a:pt x="61424" y="110876"/>
                    <a:pt x="62794" y="109506"/>
                    <a:pt x="62794" y="107809"/>
                  </a:cubicBezTo>
                  <a:lnTo>
                    <a:pt x="62794" y="93196"/>
                  </a:lnTo>
                  <a:lnTo>
                    <a:pt x="74602" y="93196"/>
                  </a:lnTo>
                  <a:lnTo>
                    <a:pt x="74602" y="137493"/>
                  </a:lnTo>
                  <a:lnTo>
                    <a:pt x="62794" y="137493"/>
                  </a:lnTo>
                  <a:lnTo>
                    <a:pt x="62794" y="120303"/>
                  </a:lnTo>
                  <a:cubicBezTo>
                    <a:pt x="62794" y="118607"/>
                    <a:pt x="61424" y="117236"/>
                    <a:pt x="59728" y="117236"/>
                  </a:cubicBezTo>
                  <a:cubicBezTo>
                    <a:pt x="58031" y="117236"/>
                    <a:pt x="56661" y="118607"/>
                    <a:pt x="56661" y="120303"/>
                  </a:cubicBezTo>
                  <a:lnTo>
                    <a:pt x="56661" y="137493"/>
                  </a:lnTo>
                  <a:lnTo>
                    <a:pt x="50529" y="137493"/>
                  </a:lnTo>
                  <a:lnTo>
                    <a:pt x="50529" y="90129"/>
                  </a:lnTo>
                  <a:cubicBezTo>
                    <a:pt x="50529" y="88433"/>
                    <a:pt x="49159" y="87063"/>
                    <a:pt x="47462" y="87063"/>
                  </a:cubicBezTo>
                  <a:lnTo>
                    <a:pt x="29522" y="87063"/>
                  </a:lnTo>
                  <a:cubicBezTo>
                    <a:pt x="27858" y="87063"/>
                    <a:pt x="26488" y="88433"/>
                    <a:pt x="26488" y="90129"/>
                  </a:cubicBezTo>
                  <a:lnTo>
                    <a:pt x="26488" y="137493"/>
                  </a:lnTo>
                  <a:lnTo>
                    <a:pt x="3034" y="137493"/>
                  </a:lnTo>
                  <a:cubicBezTo>
                    <a:pt x="1371" y="137493"/>
                    <a:pt x="1" y="138863"/>
                    <a:pt x="1" y="140560"/>
                  </a:cubicBezTo>
                  <a:cubicBezTo>
                    <a:pt x="1" y="142256"/>
                    <a:pt x="1371" y="143626"/>
                    <a:pt x="3034" y="143626"/>
                  </a:cubicBezTo>
                  <a:lnTo>
                    <a:pt x="202831" y="143626"/>
                  </a:lnTo>
                  <a:cubicBezTo>
                    <a:pt x="204527" y="143626"/>
                    <a:pt x="205897" y="142256"/>
                    <a:pt x="205897" y="140560"/>
                  </a:cubicBezTo>
                  <a:cubicBezTo>
                    <a:pt x="205897" y="138863"/>
                    <a:pt x="204527" y="137493"/>
                    <a:pt x="202831" y="137493"/>
                  </a:cubicBezTo>
                  <a:lnTo>
                    <a:pt x="201493" y="137493"/>
                  </a:lnTo>
                  <a:lnTo>
                    <a:pt x="201493" y="70557"/>
                  </a:lnTo>
                  <a:cubicBezTo>
                    <a:pt x="201493" y="68861"/>
                    <a:pt x="200123" y="67491"/>
                    <a:pt x="198427" y="67491"/>
                  </a:cubicBezTo>
                  <a:cubicBezTo>
                    <a:pt x="196764" y="67491"/>
                    <a:pt x="195394" y="68861"/>
                    <a:pt x="195394" y="70557"/>
                  </a:cubicBezTo>
                  <a:lnTo>
                    <a:pt x="195394" y="137493"/>
                  </a:lnTo>
                  <a:lnTo>
                    <a:pt x="183585" y="137493"/>
                  </a:lnTo>
                  <a:lnTo>
                    <a:pt x="183585" y="6101"/>
                  </a:lnTo>
                  <a:lnTo>
                    <a:pt x="195394" y="6101"/>
                  </a:lnTo>
                  <a:lnTo>
                    <a:pt x="195394" y="58064"/>
                  </a:lnTo>
                  <a:cubicBezTo>
                    <a:pt x="195394" y="59760"/>
                    <a:pt x="196764" y="61130"/>
                    <a:pt x="198427" y="61130"/>
                  </a:cubicBezTo>
                  <a:cubicBezTo>
                    <a:pt x="200123" y="61130"/>
                    <a:pt x="201493" y="59760"/>
                    <a:pt x="201493" y="58064"/>
                  </a:cubicBezTo>
                  <a:lnTo>
                    <a:pt x="201493" y="3067"/>
                  </a:lnTo>
                  <a:cubicBezTo>
                    <a:pt x="201493" y="1371"/>
                    <a:pt x="200123" y="1"/>
                    <a:pt x="1984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2"/>
            <p:cNvSpPr/>
            <p:nvPr/>
          </p:nvSpPr>
          <p:spPr>
            <a:xfrm>
              <a:off x="6147200" y="552075"/>
              <a:ext cx="152525" cy="169650"/>
            </a:xfrm>
            <a:custGeom>
              <a:avLst/>
              <a:gdLst/>
              <a:ahLst/>
              <a:cxnLst/>
              <a:rect l="l" t="t" r="r" b="b"/>
              <a:pathLst>
                <a:path w="6101" h="6786" extrusionOk="0">
                  <a:moveTo>
                    <a:pt x="3034" y="1"/>
                  </a:moveTo>
                  <a:cubicBezTo>
                    <a:pt x="1371" y="1"/>
                    <a:pt x="1" y="1371"/>
                    <a:pt x="1" y="3034"/>
                  </a:cubicBezTo>
                  <a:lnTo>
                    <a:pt x="1" y="3719"/>
                  </a:lnTo>
                  <a:cubicBezTo>
                    <a:pt x="1" y="5416"/>
                    <a:pt x="1371" y="6786"/>
                    <a:pt x="3034" y="6786"/>
                  </a:cubicBezTo>
                  <a:cubicBezTo>
                    <a:pt x="4730" y="6786"/>
                    <a:pt x="6100" y="5416"/>
                    <a:pt x="6100" y="3719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2"/>
            <p:cNvSpPr/>
            <p:nvPr/>
          </p:nvSpPr>
          <p:spPr>
            <a:xfrm>
              <a:off x="5886250" y="552075"/>
              <a:ext cx="153325" cy="169650"/>
            </a:xfrm>
            <a:custGeom>
              <a:avLst/>
              <a:gdLst/>
              <a:ahLst/>
              <a:cxnLst/>
              <a:rect l="l" t="t" r="r" b="b"/>
              <a:pathLst>
                <a:path w="6133" h="6786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719"/>
                  </a:lnTo>
                  <a:cubicBezTo>
                    <a:pt x="0" y="5416"/>
                    <a:pt x="1370" y="6786"/>
                    <a:pt x="3066" y="6786"/>
                  </a:cubicBezTo>
                  <a:cubicBezTo>
                    <a:pt x="4763" y="6786"/>
                    <a:pt x="6133" y="5416"/>
                    <a:pt x="6133" y="3719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5886250" y="873375"/>
              <a:ext cx="411850" cy="153350"/>
            </a:xfrm>
            <a:custGeom>
              <a:avLst/>
              <a:gdLst/>
              <a:ahLst/>
              <a:cxnLst/>
              <a:rect l="l" t="t" r="r" b="b"/>
              <a:pathLst>
                <a:path w="16474" h="6134" extrusionOk="0">
                  <a:moveTo>
                    <a:pt x="3066" y="1"/>
                  </a:moveTo>
                  <a:cubicBezTo>
                    <a:pt x="1370" y="1"/>
                    <a:pt x="0" y="1371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3407" y="6133"/>
                  </a:lnTo>
                  <a:cubicBezTo>
                    <a:pt x="15103" y="6133"/>
                    <a:pt x="16473" y="4763"/>
                    <a:pt x="16473" y="3067"/>
                  </a:cubicBezTo>
                  <a:cubicBezTo>
                    <a:pt x="16473" y="1371"/>
                    <a:pt x="15103" y="1"/>
                    <a:pt x="134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5455650" y="1120475"/>
              <a:ext cx="842450" cy="152525"/>
            </a:xfrm>
            <a:custGeom>
              <a:avLst/>
              <a:gdLst/>
              <a:ahLst/>
              <a:cxnLst/>
              <a:rect l="l" t="t" r="r" b="b"/>
              <a:pathLst>
                <a:path w="33698" h="6101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30631" y="6101"/>
                  </a:lnTo>
                  <a:cubicBezTo>
                    <a:pt x="32327" y="6101"/>
                    <a:pt x="33697" y="4731"/>
                    <a:pt x="33697" y="3067"/>
                  </a:cubicBezTo>
                  <a:cubicBezTo>
                    <a:pt x="33697" y="1371"/>
                    <a:pt x="32327" y="1"/>
                    <a:pt x="306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1912595" y="1793908"/>
            <a:ext cx="339698" cy="352818"/>
            <a:chOff x="1287650" y="238125"/>
            <a:chExt cx="5025125" cy="5219200"/>
          </a:xfrm>
        </p:grpSpPr>
        <p:sp>
          <p:nvSpPr>
            <p:cNvPr id="212" name="Google Shape;212;p32"/>
            <p:cNvSpPr/>
            <p:nvPr/>
          </p:nvSpPr>
          <p:spPr>
            <a:xfrm>
              <a:off x="2056675" y="594475"/>
              <a:ext cx="2605525" cy="152525"/>
            </a:xfrm>
            <a:custGeom>
              <a:avLst/>
              <a:gdLst/>
              <a:ahLst/>
              <a:cxnLst/>
              <a:rect l="l" t="t" r="r" b="b"/>
              <a:pathLst>
                <a:path w="104221" h="6101" extrusionOk="0">
                  <a:moveTo>
                    <a:pt x="3067" y="1"/>
                  </a:moveTo>
                  <a:cubicBezTo>
                    <a:pt x="1370" y="1"/>
                    <a:pt x="0" y="1371"/>
                    <a:pt x="0" y="3035"/>
                  </a:cubicBezTo>
                  <a:cubicBezTo>
                    <a:pt x="0" y="4731"/>
                    <a:pt x="1370" y="6101"/>
                    <a:pt x="3067" y="6101"/>
                  </a:cubicBezTo>
                  <a:lnTo>
                    <a:pt x="101154" y="6101"/>
                  </a:lnTo>
                  <a:cubicBezTo>
                    <a:pt x="102851" y="6101"/>
                    <a:pt x="104221" y="4731"/>
                    <a:pt x="104221" y="3035"/>
                  </a:cubicBezTo>
                  <a:cubicBezTo>
                    <a:pt x="104221" y="1371"/>
                    <a:pt x="102851" y="1"/>
                    <a:pt x="1011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4841600" y="575725"/>
              <a:ext cx="153325" cy="164750"/>
            </a:xfrm>
            <a:custGeom>
              <a:avLst/>
              <a:gdLst/>
              <a:ahLst/>
              <a:cxnLst/>
              <a:rect l="l" t="t" r="r" b="b"/>
              <a:pathLst>
                <a:path w="6133" h="6590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6" y="6590"/>
                  </a:cubicBezTo>
                  <a:cubicBezTo>
                    <a:pt x="4763" y="6590"/>
                    <a:pt x="6133" y="5220"/>
                    <a:pt x="6133" y="3524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5116425" y="575725"/>
              <a:ext cx="152500" cy="164750"/>
            </a:xfrm>
            <a:custGeom>
              <a:avLst/>
              <a:gdLst/>
              <a:ahLst/>
              <a:cxnLst/>
              <a:rect l="l" t="t" r="r" b="b"/>
              <a:pathLst>
                <a:path w="6100" h="6590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6" y="6590"/>
                  </a:cubicBezTo>
                  <a:cubicBezTo>
                    <a:pt x="4730" y="6590"/>
                    <a:pt x="6100" y="5220"/>
                    <a:pt x="6100" y="3524"/>
                  </a:cubicBezTo>
                  <a:lnTo>
                    <a:pt x="6100" y="3034"/>
                  </a:lnTo>
                  <a:cubicBezTo>
                    <a:pt x="6100" y="1371"/>
                    <a:pt x="4730" y="1"/>
                    <a:pt x="3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5390425" y="575725"/>
              <a:ext cx="153325" cy="164750"/>
            </a:xfrm>
            <a:custGeom>
              <a:avLst/>
              <a:gdLst/>
              <a:ahLst/>
              <a:cxnLst/>
              <a:rect l="l" t="t" r="r" b="b"/>
              <a:pathLst>
                <a:path w="6133" h="6590" extrusionOk="0">
                  <a:moveTo>
                    <a:pt x="3067" y="1"/>
                  </a:moveTo>
                  <a:cubicBezTo>
                    <a:pt x="1370" y="1"/>
                    <a:pt x="0" y="1371"/>
                    <a:pt x="0" y="3034"/>
                  </a:cubicBezTo>
                  <a:lnTo>
                    <a:pt x="0" y="3524"/>
                  </a:lnTo>
                  <a:cubicBezTo>
                    <a:pt x="0" y="5220"/>
                    <a:pt x="1370" y="6590"/>
                    <a:pt x="3067" y="6590"/>
                  </a:cubicBezTo>
                  <a:cubicBezTo>
                    <a:pt x="4763" y="6590"/>
                    <a:pt x="6133" y="5220"/>
                    <a:pt x="6133" y="3524"/>
                  </a:cubicBezTo>
                  <a:lnTo>
                    <a:pt x="6133" y="3034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2083575" y="1368400"/>
              <a:ext cx="454275" cy="152525"/>
            </a:xfrm>
            <a:custGeom>
              <a:avLst/>
              <a:gdLst/>
              <a:ahLst/>
              <a:cxnLst/>
              <a:rect l="l" t="t" r="r" b="b"/>
              <a:pathLst>
                <a:path w="18171" h="6101" extrusionOk="0">
                  <a:moveTo>
                    <a:pt x="3067" y="0"/>
                  </a:moveTo>
                  <a:cubicBezTo>
                    <a:pt x="1371" y="0"/>
                    <a:pt x="1" y="1370"/>
                    <a:pt x="1" y="3034"/>
                  </a:cubicBezTo>
                  <a:cubicBezTo>
                    <a:pt x="1" y="4730"/>
                    <a:pt x="1371" y="6100"/>
                    <a:pt x="3067" y="6100"/>
                  </a:cubicBezTo>
                  <a:lnTo>
                    <a:pt x="15104" y="6100"/>
                  </a:lnTo>
                  <a:cubicBezTo>
                    <a:pt x="16800" y="6100"/>
                    <a:pt x="18170" y="4730"/>
                    <a:pt x="18170" y="3034"/>
                  </a:cubicBezTo>
                  <a:cubicBezTo>
                    <a:pt x="18170" y="1370"/>
                    <a:pt x="16800" y="0"/>
                    <a:pt x="15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2083575" y="1723950"/>
              <a:ext cx="1195550" cy="153325"/>
            </a:xfrm>
            <a:custGeom>
              <a:avLst/>
              <a:gdLst/>
              <a:ahLst/>
              <a:cxnLst/>
              <a:rect l="l" t="t" r="r" b="b"/>
              <a:pathLst>
                <a:path w="47822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44755" y="6133"/>
                  </a:lnTo>
                  <a:cubicBezTo>
                    <a:pt x="46451" y="6133"/>
                    <a:pt x="47821" y="4763"/>
                    <a:pt x="47821" y="3067"/>
                  </a:cubicBezTo>
                  <a:cubicBezTo>
                    <a:pt x="47821" y="1370"/>
                    <a:pt x="46451" y="0"/>
                    <a:pt x="447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2083575" y="1975925"/>
              <a:ext cx="3433275" cy="152525"/>
            </a:xfrm>
            <a:custGeom>
              <a:avLst/>
              <a:gdLst/>
              <a:ahLst/>
              <a:cxnLst/>
              <a:rect l="l" t="t" r="r" b="b"/>
              <a:pathLst>
                <a:path w="137331" h="6101" extrusionOk="0">
                  <a:moveTo>
                    <a:pt x="3067" y="1"/>
                  </a:moveTo>
                  <a:cubicBezTo>
                    <a:pt x="1371" y="1"/>
                    <a:pt x="1" y="1371"/>
                    <a:pt x="1" y="3035"/>
                  </a:cubicBezTo>
                  <a:cubicBezTo>
                    <a:pt x="1" y="4731"/>
                    <a:pt x="1371" y="6101"/>
                    <a:pt x="3067" y="6101"/>
                  </a:cubicBezTo>
                  <a:lnTo>
                    <a:pt x="134264" y="6101"/>
                  </a:lnTo>
                  <a:cubicBezTo>
                    <a:pt x="135960" y="6101"/>
                    <a:pt x="137330" y="4731"/>
                    <a:pt x="137330" y="3035"/>
                  </a:cubicBezTo>
                  <a:cubicBezTo>
                    <a:pt x="137330" y="1371"/>
                    <a:pt x="135960" y="1"/>
                    <a:pt x="1342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3458500" y="1723950"/>
              <a:ext cx="499125" cy="153325"/>
            </a:xfrm>
            <a:custGeom>
              <a:avLst/>
              <a:gdLst/>
              <a:ahLst/>
              <a:cxnLst/>
              <a:rect l="l" t="t" r="r" b="b"/>
              <a:pathLst>
                <a:path w="19965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16931" y="6133"/>
                  </a:lnTo>
                  <a:cubicBezTo>
                    <a:pt x="18594" y="6133"/>
                    <a:pt x="19964" y="4763"/>
                    <a:pt x="19964" y="3067"/>
                  </a:cubicBezTo>
                  <a:cubicBezTo>
                    <a:pt x="19964" y="1370"/>
                    <a:pt x="18594" y="0"/>
                    <a:pt x="169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4119050" y="1723950"/>
              <a:ext cx="1397800" cy="153325"/>
            </a:xfrm>
            <a:custGeom>
              <a:avLst/>
              <a:gdLst/>
              <a:ahLst/>
              <a:cxnLst/>
              <a:rect l="l" t="t" r="r" b="b"/>
              <a:pathLst>
                <a:path w="55912" h="6133" extrusionOk="0">
                  <a:moveTo>
                    <a:pt x="3067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67" y="6133"/>
                  </a:cubicBezTo>
                  <a:lnTo>
                    <a:pt x="52845" y="6133"/>
                  </a:lnTo>
                  <a:cubicBezTo>
                    <a:pt x="54541" y="6133"/>
                    <a:pt x="55911" y="4763"/>
                    <a:pt x="55911" y="3067"/>
                  </a:cubicBezTo>
                  <a:cubicBezTo>
                    <a:pt x="55911" y="1370"/>
                    <a:pt x="54541" y="0"/>
                    <a:pt x="528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644025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31" y="6623"/>
                    <a:pt x="6101" y="5285"/>
                    <a:pt x="6101" y="358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>
              <a:off x="1847900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>
              <a:off x="1645650" y="4699700"/>
              <a:ext cx="355600" cy="153325"/>
            </a:xfrm>
            <a:custGeom>
              <a:avLst/>
              <a:gdLst/>
              <a:ahLst/>
              <a:cxnLst/>
              <a:rect l="l" t="t" r="r" b="b"/>
              <a:pathLst>
                <a:path w="14224" h="6133" extrusionOk="0">
                  <a:moveTo>
                    <a:pt x="3035" y="0"/>
                  </a:moveTo>
                  <a:cubicBezTo>
                    <a:pt x="1371" y="0"/>
                    <a:pt x="1" y="1370"/>
                    <a:pt x="1" y="3067"/>
                  </a:cubicBezTo>
                  <a:cubicBezTo>
                    <a:pt x="1" y="4763"/>
                    <a:pt x="1371" y="6133"/>
                    <a:pt x="3035" y="6133"/>
                  </a:cubicBezTo>
                  <a:lnTo>
                    <a:pt x="11157" y="6133"/>
                  </a:lnTo>
                  <a:cubicBezTo>
                    <a:pt x="12853" y="6133"/>
                    <a:pt x="14223" y="4763"/>
                    <a:pt x="14223" y="3067"/>
                  </a:cubicBezTo>
                  <a:cubicBezTo>
                    <a:pt x="14223" y="1370"/>
                    <a:pt x="12853" y="0"/>
                    <a:pt x="111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>
              <a:off x="1645650" y="4893775"/>
              <a:ext cx="693200" cy="152525"/>
            </a:xfrm>
            <a:custGeom>
              <a:avLst/>
              <a:gdLst/>
              <a:ahLst/>
              <a:cxnLst/>
              <a:rect l="l" t="t" r="r" b="b"/>
              <a:pathLst>
                <a:path w="27728" h="6101" extrusionOk="0">
                  <a:moveTo>
                    <a:pt x="3035" y="1"/>
                  </a:moveTo>
                  <a:cubicBezTo>
                    <a:pt x="1371" y="1"/>
                    <a:pt x="1" y="1371"/>
                    <a:pt x="1" y="3034"/>
                  </a:cubicBezTo>
                  <a:cubicBezTo>
                    <a:pt x="1" y="4731"/>
                    <a:pt x="1371" y="6101"/>
                    <a:pt x="3035" y="6101"/>
                  </a:cubicBezTo>
                  <a:lnTo>
                    <a:pt x="24662" y="6101"/>
                  </a:lnTo>
                  <a:cubicBezTo>
                    <a:pt x="26358" y="6101"/>
                    <a:pt x="27728" y="4731"/>
                    <a:pt x="27728" y="3034"/>
                  </a:cubicBezTo>
                  <a:cubicBezTo>
                    <a:pt x="27728" y="1371"/>
                    <a:pt x="26358" y="1"/>
                    <a:pt x="246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>
              <a:off x="3445450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>
              <a:off x="3650150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34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34" y="6623"/>
                  </a:cubicBezTo>
                  <a:cubicBezTo>
                    <a:pt x="4730" y="6623"/>
                    <a:pt x="6100" y="5285"/>
                    <a:pt x="6100" y="3589"/>
                  </a:cubicBezTo>
                  <a:lnTo>
                    <a:pt x="6100" y="3067"/>
                  </a:lnTo>
                  <a:cubicBezTo>
                    <a:pt x="6100" y="1371"/>
                    <a:pt x="4730" y="1"/>
                    <a:pt x="3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3447100" y="4699700"/>
              <a:ext cx="355575" cy="153325"/>
            </a:xfrm>
            <a:custGeom>
              <a:avLst/>
              <a:gdLst/>
              <a:ahLst/>
              <a:cxnLst/>
              <a:rect l="l" t="t" r="r" b="b"/>
              <a:pathLst>
                <a:path w="14223" h="6133" extrusionOk="0">
                  <a:moveTo>
                    <a:pt x="3066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66" y="6133"/>
                  </a:cubicBezTo>
                  <a:lnTo>
                    <a:pt x="11156" y="6133"/>
                  </a:lnTo>
                  <a:cubicBezTo>
                    <a:pt x="12852" y="6133"/>
                    <a:pt x="14222" y="4763"/>
                    <a:pt x="14222" y="3067"/>
                  </a:cubicBezTo>
                  <a:cubicBezTo>
                    <a:pt x="14222" y="1370"/>
                    <a:pt x="12852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3447100" y="4893775"/>
              <a:ext cx="693200" cy="152525"/>
            </a:xfrm>
            <a:custGeom>
              <a:avLst/>
              <a:gdLst/>
              <a:ahLst/>
              <a:cxnLst/>
              <a:rect l="l" t="t" r="r" b="b"/>
              <a:pathLst>
                <a:path w="27728" h="6101" extrusionOk="0">
                  <a:moveTo>
                    <a:pt x="3066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66" y="6101"/>
                  </a:cubicBezTo>
                  <a:lnTo>
                    <a:pt x="24693" y="6101"/>
                  </a:lnTo>
                  <a:cubicBezTo>
                    <a:pt x="26390" y="6101"/>
                    <a:pt x="27727" y="4731"/>
                    <a:pt x="27727" y="3034"/>
                  </a:cubicBezTo>
                  <a:cubicBezTo>
                    <a:pt x="27727" y="1371"/>
                    <a:pt x="26390" y="1"/>
                    <a:pt x="246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1287650" y="238125"/>
              <a:ext cx="5025125" cy="5219200"/>
            </a:xfrm>
            <a:custGeom>
              <a:avLst/>
              <a:gdLst/>
              <a:ahLst/>
              <a:cxnLst/>
              <a:rect l="l" t="t" r="r" b="b"/>
              <a:pathLst>
                <a:path w="201005" h="208768" extrusionOk="0">
                  <a:moveTo>
                    <a:pt x="28184" y="117692"/>
                  </a:moveTo>
                  <a:cubicBezTo>
                    <a:pt x="29848" y="117692"/>
                    <a:pt x="31185" y="119030"/>
                    <a:pt x="31185" y="120693"/>
                  </a:cubicBezTo>
                  <a:cubicBezTo>
                    <a:pt x="31185" y="122357"/>
                    <a:pt x="29848" y="123695"/>
                    <a:pt x="28184" y="123695"/>
                  </a:cubicBezTo>
                  <a:cubicBezTo>
                    <a:pt x="26521" y="123695"/>
                    <a:pt x="25183" y="122357"/>
                    <a:pt x="25183" y="120693"/>
                  </a:cubicBezTo>
                  <a:cubicBezTo>
                    <a:pt x="25183" y="119030"/>
                    <a:pt x="26521" y="117692"/>
                    <a:pt x="28184" y="117692"/>
                  </a:cubicBezTo>
                  <a:close/>
                  <a:moveTo>
                    <a:pt x="172332" y="117692"/>
                  </a:moveTo>
                  <a:cubicBezTo>
                    <a:pt x="173995" y="117692"/>
                    <a:pt x="175333" y="119030"/>
                    <a:pt x="175333" y="120693"/>
                  </a:cubicBezTo>
                  <a:cubicBezTo>
                    <a:pt x="175333" y="122357"/>
                    <a:pt x="173995" y="123695"/>
                    <a:pt x="172332" y="123695"/>
                  </a:cubicBezTo>
                  <a:cubicBezTo>
                    <a:pt x="170668" y="123695"/>
                    <a:pt x="169330" y="122357"/>
                    <a:pt x="169330" y="120693"/>
                  </a:cubicBezTo>
                  <a:cubicBezTo>
                    <a:pt x="169330" y="119030"/>
                    <a:pt x="170668" y="117692"/>
                    <a:pt x="172332" y="117692"/>
                  </a:cubicBezTo>
                  <a:close/>
                  <a:moveTo>
                    <a:pt x="38525" y="158043"/>
                  </a:moveTo>
                  <a:lnTo>
                    <a:pt x="50725" y="170243"/>
                  </a:lnTo>
                  <a:lnTo>
                    <a:pt x="50725" y="202667"/>
                  </a:lnTo>
                  <a:lnTo>
                    <a:pt x="6133" y="202667"/>
                  </a:lnTo>
                  <a:lnTo>
                    <a:pt x="6133" y="158043"/>
                  </a:lnTo>
                  <a:close/>
                  <a:moveTo>
                    <a:pt x="182672" y="158043"/>
                  </a:moveTo>
                  <a:lnTo>
                    <a:pt x="194872" y="170243"/>
                  </a:lnTo>
                  <a:lnTo>
                    <a:pt x="194872" y="202667"/>
                  </a:lnTo>
                  <a:lnTo>
                    <a:pt x="150280" y="202667"/>
                  </a:lnTo>
                  <a:lnTo>
                    <a:pt x="150280" y="158043"/>
                  </a:lnTo>
                  <a:close/>
                  <a:moveTo>
                    <a:pt x="16670" y="0"/>
                  </a:moveTo>
                  <a:cubicBezTo>
                    <a:pt x="10961" y="0"/>
                    <a:pt x="6329" y="4632"/>
                    <a:pt x="6329" y="10340"/>
                  </a:cubicBezTo>
                  <a:lnTo>
                    <a:pt x="6329" y="89052"/>
                  </a:lnTo>
                  <a:cubicBezTo>
                    <a:pt x="6329" y="92575"/>
                    <a:pt x="9200" y="95446"/>
                    <a:pt x="12690" y="95446"/>
                  </a:cubicBezTo>
                  <a:lnTo>
                    <a:pt x="25118" y="95446"/>
                  </a:lnTo>
                  <a:lnTo>
                    <a:pt x="25118" y="112082"/>
                  </a:lnTo>
                  <a:cubicBezTo>
                    <a:pt x="21595" y="113354"/>
                    <a:pt x="19051" y="116714"/>
                    <a:pt x="19051" y="120693"/>
                  </a:cubicBezTo>
                  <a:cubicBezTo>
                    <a:pt x="19051" y="124738"/>
                    <a:pt x="21693" y="128196"/>
                    <a:pt x="25379" y="129370"/>
                  </a:cubicBezTo>
                  <a:lnTo>
                    <a:pt x="25379" y="151943"/>
                  </a:lnTo>
                  <a:lnTo>
                    <a:pt x="3067" y="151943"/>
                  </a:lnTo>
                  <a:cubicBezTo>
                    <a:pt x="1371" y="151943"/>
                    <a:pt x="1" y="153313"/>
                    <a:pt x="1" y="155010"/>
                  </a:cubicBezTo>
                  <a:lnTo>
                    <a:pt x="1" y="205701"/>
                  </a:lnTo>
                  <a:cubicBezTo>
                    <a:pt x="1" y="207397"/>
                    <a:pt x="1371" y="208767"/>
                    <a:pt x="3067" y="208767"/>
                  </a:cubicBezTo>
                  <a:lnTo>
                    <a:pt x="53791" y="208767"/>
                  </a:lnTo>
                  <a:cubicBezTo>
                    <a:pt x="55487" y="208767"/>
                    <a:pt x="56857" y="207397"/>
                    <a:pt x="56857" y="205701"/>
                  </a:cubicBezTo>
                  <a:lnTo>
                    <a:pt x="56857" y="168971"/>
                  </a:lnTo>
                  <a:cubicBezTo>
                    <a:pt x="56857" y="168155"/>
                    <a:pt x="56531" y="167405"/>
                    <a:pt x="55944" y="166818"/>
                  </a:cubicBezTo>
                  <a:lnTo>
                    <a:pt x="41983" y="152824"/>
                  </a:lnTo>
                  <a:cubicBezTo>
                    <a:pt x="41395" y="152270"/>
                    <a:pt x="40612" y="151943"/>
                    <a:pt x="39797" y="151943"/>
                  </a:cubicBezTo>
                  <a:lnTo>
                    <a:pt x="31479" y="151943"/>
                  </a:lnTo>
                  <a:lnTo>
                    <a:pt x="31479" y="129207"/>
                  </a:lnTo>
                  <a:cubicBezTo>
                    <a:pt x="31479" y="129207"/>
                    <a:pt x="31479" y="129207"/>
                    <a:pt x="31479" y="129175"/>
                  </a:cubicBezTo>
                  <a:cubicBezTo>
                    <a:pt x="34871" y="127870"/>
                    <a:pt x="37285" y="124543"/>
                    <a:pt x="37285" y="120693"/>
                  </a:cubicBezTo>
                  <a:cubicBezTo>
                    <a:pt x="37285" y="116746"/>
                    <a:pt x="34774" y="113354"/>
                    <a:pt x="31251" y="112082"/>
                  </a:cubicBezTo>
                  <a:lnTo>
                    <a:pt x="31251" y="95446"/>
                  </a:lnTo>
                  <a:lnTo>
                    <a:pt x="97436" y="95446"/>
                  </a:lnTo>
                  <a:lnTo>
                    <a:pt x="97436" y="151943"/>
                  </a:lnTo>
                  <a:lnTo>
                    <a:pt x="75157" y="151943"/>
                  </a:lnTo>
                  <a:cubicBezTo>
                    <a:pt x="73461" y="151943"/>
                    <a:pt x="72091" y="153313"/>
                    <a:pt x="72091" y="155010"/>
                  </a:cubicBezTo>
                  <a:lnTo>
                    <a:pt x="72091" y="205701"/>
                  </a:lnTo>
                  <a:cubicBezTo>
                    <a:pt x="72091" y="207397"/>
                    <a:pt x="73461" y="208767"/>
                    <a:pt x="75157" y="208767"/>
                  </a:cubicBezTo>
                  <a:lnTo>
                    <a:pt x="86770" y="208767"/>
                  </a:lnTo>
                  <a:cubicBezTo>
                    <a:pt x="88466" y="208767"/>
                    <a:pt x="89836" y="207397"/>
                    <a:pt x="89836" y="205701"/>
                  </a:cubicBezTo>
                  <a:cubicBezTo>
                    <a:pt x="89836" y="204005"/>
                    <a:pt x="88466" y="202667"/>
                    <a:pt x="86770" y="202667"/>
                  </a:cubicBezTo>
                  <a:lnTo>
                    <a:pt x="78223" y="202667"/>
                  </a:lnTo>
                  <a:lnTo>
                    <a:pt x="78223" y="158076"/>
                  </a:lnTo>
                  <a:lnTo>
                    <a:pt x="110615" y="158076"/>
                  </a:lnTo>
                  <a:lnTo>
                    <a:pt x="122815" y="170243"/>
                  </a:lnTo>
                  <a:lnTo>
                    <a:pt x="122815" y="202667"/>
                  </a:lnTo>
                  <a:lnTo>
                    <a:pt x="99263" y="202667"/>
                  </a:lnTo>
                  <a:cubicBezTo>
                    <a:pt x="97567" y="202667"/>
                    <a:pt x="96197" y="204005"/>
                    <a:pt x="96197" y="205701"/>
                  </a:cubicBezTo>
                  <a:cubicBezTo>
                    <a:pt x="96197" y="207397"/>
                    <a:pt x="97567" y="208767"/>
                    <a:pt x="99263" y="208767"/>
                  </a:cubicBezTo>
                  <a:lnTo>
                    <a:pt x="125848" y="208767"/>
                  </a:lnTo>
                  <a:cubicBezTo>
                    <a:pt x="127544" y="208767"/>
                    <a:pt x="128914" y="207397"/>
                    <a:pt x="128914" y="205701"/>
                  </a:cubicBezTo>
                  <a:lnTo>
                    <a:pt x="128914" y="168971"/>
                  </a:lnTo>
                  <a:cubicBezTo>
                    <a:pt x="128914" y="168155"/>
                    <a:pt x="128588" y="167405"/>
                    <a:pt x="128034" y="166818"/>
                  </a:cubicBezTo>
                  <a:lnTo>
                    <a:pt x="114040" y="152824"/>
                  </a:lnTo>
                  <a:cubicBezTo>
                    <a:pt x="113453" y="152270"/>
                    <a:pt x="112702" y="151943"/>
                    <a:pt x="111887" y="151943"/>
                  </a:cubicBezTo>
                  <a:lnTo>
                    <a:pt x="103569" y="151943"/>
                  </a:lnTo>
                  <a:lnTo>
                    <a:pt x="103569" y="95446"/>
                  </a:lnTo>
                  <a:lnTo>
                    <a:pt x="132176" y="95446"/>
                  </a:lnTo>
                  <a:cubicBezTo>
                    <a:pt x="133873" y="95446"/>
                    <a:pt x="135243" y="94076"/>
                    <a:pt x="135243" y="92379"/>
                  </a:cubicBezTo>
                  <a:cubicBezTo>
                    <a:pt x="135243" y="90683"/>
                    <a:pt x="133873" y="89313"/>
                    <a:pt x="132176" y="89313"/>
                  </a:cubicBezTo>
                  <a:lnTo>
                    <a:pt x="12690" y="89313"/>
                  </a:lnTo>
                  <a:cubicBezTo>
                    <a:pt x="12559" y="89313"/>
                    <a:pt x="12429" y="89215"/>
                    <a:pt x="12429" y="89052"/>
                  </a:cubicBezTo>
                  <a:lnTo>
                    <a:pt x="12429" y="33598"/>
                  </a:lnTo>
                  <a:lnTo>
                    <a:pt x="188576" y="33598"/>
                  </a:lnTo>
                  <a:lnTo>
                    <a:pt x="188576" y="89052"/>
                  </a:lnTo>
                  <a:cubicBezTo>
                    <a:pt x="188576" y="89183"/>
                    <a:pt x="188446" y="89313"/>
                    <a:pt x="188315" y="89313"/>
                  </a:cubicBezTo>
                  <a:lnTo>
                    <a:pt x="144670" y="89313"/>
                  </a:lnTo>
                  <a:cubicBezTo>
                    <a:pt x="142974" y="89313"/>
                    <a:pt x="141604" y="90683"/>
                    <a:pt x="141604" y="92379"/>
                  </a:cubicBezTo>
                  <a:cubicBezTo>
                    <a:pt x="141604" y="94076"/>
                    <a:pt x="142974" y="95446"/>
                    <a:pt x="144670" y="95446"/>
                  </a:cubicBezTo>
                  <a:lnTo>
                    <a:pt x="169265" y="95446"/>
                  </a:lnTo>
                  <a:lnTo>
                    <a:pt x="169265" y="112082"/>
                  </a:lnTo>
                  <a:cubicBezTo>
                    <a:pt x="165742" y="113354"/>
                    <a:pt x="163198" y="116714"/>
                    <a:pt x="163198" y="120693"/>
                  </a:cubicBezTo>
                  <a:cubicBezTo>
                    <a:pt x="163198" y="124738"/>
                    <a:pt x="165873" y="128196"/>
                    <a:pt x="169526" y="129370"/>
                  </a:cubicBezTo>
                  <a:lnTo>
                    <a:pt x="169526" y="151943"/>
                  </a:lnTo>
                  <a:lnTo>
                    <a:pt x="147214" y="151943"/>
                  </a:lnTo>
                  <a:cubicBezTo>
                    <a:pt x="145551" y="151943"/>
                    <a:pt x="144181" y="153313"/>
                    <a:pt x="144181" y="155010"/>
                  </a:cubicBezTo>
                  <a:lnTo>
                    <a:pt x="144181" y="205701"/>
                  </a:lnTo>
                  <a:cubicBezTo>
                    <a:pt x="144181" y="207397"/>
                    <a:pt x="145551" y="208767"/>
                    <a:pt x="147214" y="208767"/>
                  </a:cubicBezTo>
                  <a:lnTo>
                    <a:pt x="197938" y="208767"/>
                  </a:lnTo>
                  <a:cubicBezTo>
                    <a:pt x="199634" y="208767"/>
                    <a:pt x="201004" y="207397"/>
                    <a:pt x="201004" y="205701"/>
                  </a:cubicBezTo>
                  <a:lnTo>
                    <a:pt x="201004" y="168971"/>
                  </a:lnTo>
                  <a:cubicBezTo>
                    <a:pt x="201004" y="168155"/>
                    <a:pt x="200678" y="167405"/>
                    <a:pt x="200091" y="166818"/>
                  </a:cubicBezTo>
                  <a:lnTo>
                    <a:pt x="186130" y="152824"/>
                  </a:lnTo>
                  <a:cubicBezTo>
                    <a:pt x="185543" y="152270"/>
                    <a:pt x="184760" y="151943"/>
                    <a:pt x="183944" y="151943"/>
                  </a:cubicBezTo>
                  <a:lnTo>
                    <a:pt x="175626" y="151943"/>
                  </a:lnTo>
                  <a:lnTo>
                    <a:pt x="175626" y="129207"/>
                  </a:lnTo>
                  <a:cubicBezTo>
                    <a:pt x="175626" y="129207"/>
                    <a:pt x="175626" y="129207"/>
                    <a:pt x="175626" y="129175"/>
                  </a:cubicBezTo>
                  <a:cubicBezTo>
                    <a:pt x="179019" y="127870"/>
                    <a:pt x="181465" y="124543"/>
                    <a:pt x="181465" y="120693"/>
                  </a:cubicBezTo>
                  <a:cubicBezTo>
                    <a:pt x="181465" y="116746"/>
                    <a:pt x="178921" y="113354"/>
                    <a:pt x="175398" y="112082"/>
                  </a:cubicBezTo>
                  <a:lnTo>
                    <a:pt x="175398" y="95446"/>
                  </a:lnTo>
                  <a:lnTo>
                    <a:pt x="188315" y="95446"/>
                  </a:lnTo>
                  <a:cubicBezTo>
                    <a:pt x="191838" y="95446"/>
                    <a:pt x="194676" y="92575"/>
                    <a:pt x="194676" y="89052"/>
                  </a:cubicBezTo>
                  <a:lnTo>
                    <a:pt x="194676" y="10340"/>
                  </a:lnTo>
                  <a:cubicBezTo>
                    <a:pt x="194676" y="4632"/>
                    <a:pt x="190044" y="0"/>
                    <a:pt x="184368" y="0"/>
                  </a:cubicBezTo>
                  <a:lnTo>
                    <a:pt x="40547" y="0"/>
                  </a:lnTo>
                  <a:cubicBezTo>
                    <a:pt x="38851" y="0"/>
                    <a:pt x="37481" y="1370"/>
                    <a:pt x="37481" y="3066"/>
                  </a:cubicBezTo>
                  <a:cubicBezTo>
                    <a:pt x="37481" y="4763"/>
                    <a:pt x="38851" y="6133"/>
                    <a:pt x="40547" y="6133"/>
                  </a:cubicBezTo>
                  <a:lnTo>
                    <a:pt x="184368" y="6133"/>
                  </a:lnTo>
                  <a:cubicBezTo>
                    <a:pt x="186684" y="6133"/>
                    <a:pt x="188576" y="7992"/>
                    <a:pt x="188576" y="10340"/>
                  </a:cubicBezTo>
                  <a:lnTo>
                    <a:pt x="188576" y="27466"/>
                  </a:lnTo>
                  <a:lnTo>
                    <a:pt x="12429" y="27466"/>
                  </a:lnTo>
                  <a:lnTo>
                    <a:pt x="12429" y="10340"/>
                  </a:lnTo>
                  <a:cubicBezTo>
                    <a:pt x="12429" y="7992"/>
                    <a:pt x="14321" y="6133"/>
                    <a:pt x="16670" y="6133"/>
                  </a:cubicBezTo>
                  <a:lnTo>
                    <a:pt x="28054" y="6133"/>
                  </a:lnTo>
                  <a:cubicBezTo>
                    <a:pt x="29750" y="6133"/>
                    <a:pt x="31120" y="4763"/>
                    <a:pt x="31120" y="3066"/>
                  </a:cubicBezTo>
                  <a:cubicBezTo>
                    <a:pt x="31120" y="1370"/>
                    <a:pt x="29750" y="0"/>
                    <a:pt x="280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5247700" y="4447700"/>
              <a:ext cx="152525" cy="165575"/>
            </a:xfrm>
            <a:custGeom>
              <a:avLst/>
              <a:gdLst/>
              <a:ahLst/>
              <a:cxnLst/>
              <a:rect l="l" t="t" r="r" b="b"/>
              <a:pathLst>
                <a:path w="6101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31" y="6623"/>
                    <a:pt x="6101" y="5285"/>
                    <a:pt x="6101" y="3589"/>
                  </a:cubicBezTo>
                  <a:lnTo>
                    <a:pt x="6101" y="3067"/>
                  </a:lnTo>
                  <a:cubicBezTo>
                    <a:pt x="6101" y="1371"/>
                    <a:pt x="4731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5451575" y="4447700"/>
              <a:ext cx="153350" cy="165575"/>
            </a:xfrm>
            <a:custGeom>
              <a:avLst/>
              <a:gdLst/>
              <a:ahLst/>
              <a:cxnLst/>
              <a:rect l="l" t="t" r="r" b="b"/>
              <a:pathLst>
                <a:path w="6134" h="6623" extrusionOk="0">
                  <a:moveTo>
                    <a:pt x="3067" y="1"/>
                  </a:moveTo>
                  <a:cubicBezTo>
                    <a:pt x="1371" y="1"/>
                    <a:pt x="1" y="1371"/>
                    <a:pt x="1" y="3067"/>
                  </a:cubicBezTo>
                  <a:lnTo>
                    <a:pt x="1" y="3589"/>
                  </a:lnTo>
                  <a:cubicBezTo>
                    <a:pt x="1" y="5285"/>
                    <a:pt x="1371" y="6623"/>
                    <a:pt x="3067" y="6623"/>
                  </a:cubicBezTo>
                  <a:cubicBezTo>
                    <a:pt x="4763" y="6623"/>
                    <a:pt x="6133" y="5285"/>
                    <a:pt x="6133" y="3589"/>
                  </a:cubicBezTo>
                  <a:lnTo>
                    <a:pt x="6133" y="3067"/>
                  </a:lnTo>
                  <a:cubicBezTo>
                    <a:pt x="6133" y="1371"/>
                    <a:pt x="4763" y="1"/>
                    <a:pt x="30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5249350" y="4699700"/>
              <a:ext cx="355575" cy="153325"/>
            </a:xfrm>
            <a:custGeom>
              <a:avLst/>
              <a:gdLst/>
              <a:ahLst/>
              <a:cxnLst/>
              <a:rect l="l" t="t" r="r" b="b"/>
              <a:pathLst>
                <a:path w="14223" h="6133" extrusionOk="0">
                  <a:moveTo>
                    <a:pt x="3034" y="0"/>
                  </a:moveTo>
                  <a:cubicBezTo>
                    <a:pt x="1370" y="0"/>
                    <a:pt x="0" y="1370"/>
                    <a:pt x="0" y="3067"/>
                  </a:cubicBezTo>
                  <a:cubicBezTo>
                    <a:pt x="0" y="4763"/>
                    <a:pt x="1370" y="6133"/>
                    <a:pt x="3034" y="6133"/>
                  </a:cubicBezTo>
                  <a:lnTo>
                    <a:pt x="11156" y="6133"/>
                  </a:lnTo>
                  <a:cubicBezTo>
                    <a:pt x="12852" y="6133"/>
                    <a:pt x="14222" y="4763"/>
                    <a:pt x="14222" y="3067"/>
                  </a:cubicBezTo>
                  <a:cubicBezTo>
                    <a:pt x="14222" y="1370"/>
                    <a:pt x="12852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5249350" y="4893775"/>
              <a:ext cx="693175" cy="152525"/>
            </a:xfrm>
            <a:custGeom>
              <a:avLst/>
              <a:gdLst/>
              <a:ahLst/>
              <a:cxnLst/>
              <a:rect l="l" t="t" r="r" b="b"/>
              <a:pathLst>
                <a:path w="27727" h="6101" extrusionOk="0">
                  <a:moveTo>
                    <a:pt x="3034" y="1"/>
                  </a:moveTo>
                  <a:cubicBezTo>
                    <a:pt x="1370" y="1"/>
                    <a:pt x="0" y="1371"/>
                    <a:pt x="0" y="3034"/>
                  </a:cubicBezTo>
                  <a:cubicBezTo>
                    <a:pt x="0" y="4731"/>
                    <a:pt x="1370" y="6101"/>
                    <a:pt x="3034" y="6101"/>
                  </a:cubicBezTo>
                  <a:lnTo>
                    <a:pt x="24661" y="6101"/>
                  </a:lnTo>
                  <a:cubicBezTo>
                    <a:pt x="26357" y="6101"/>
                    <a:pt x="27727" y="4731"/>
                    <a:pt x="27727" y="3034"/>
                  </a:cubicBezTo>
                  <a:cubicBezTo>
                    <a:pt x="27727" y="1371"/>
                    <a:pt x="26357" y="1"/>
                    <a:pt x="246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F3155FA-F4BA-4961-35C3-C6ECFDB1B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188" y="1376456"/>
            <a:ext cx="4825675" cy="287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23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CR" sz="3600" dirty="0"/>
              <a:t>Diseño</a:t>
            </a:r>
            <a:br>
              <a:rPr lang="en-US" sz="3600" dirty="0"/>
            </a:b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9490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dirty="0"/>
          </a:p>
        </p:txBody>
      </p:sp>
      <p:pic>
        <p:nvPicPr>
          <p:cNvPr id="1026" name="Picture 2" descr="Medallion Architecture - Data Engineering Wiki">
            <a:extLst>
              <a:ext uri="{FF2B5EF4-FFF2-40B4-BE49-F238E27FC236}">
                <a16:creationId xmlns:a16="http://schemas.microsoft.com/office/drawing/2014/main" id="{0CC076E3-EE0B-1E19-2084-8AC9DF0F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12" y="1218370"/>
            <a:ext cx="8430775" cy="314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421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Diseño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C2CDCB-3A73-9F96-07E8-3559E82D9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14" y="1596699"/>
            <a:ext cx="7133771" cy="247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33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873550" y="1770675"/>
            <a:ext cx="1278000" cy="12780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title"/>
          </p:nvPr>
        </p:nvSpPr>
        <p:spPr>
          <a:xfrm>
            <a:off x="789425" y="3286375"/>
            <a:ext cx="4585500" cy="13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s-ES" sz="2800" dirty="0"/>
              <a:t>Integración </a:t>
            </a:r>
            <a:br>
              <a:rPr lang="es-ES" sz="2800" dirty="0"/>
            </a:br>
            <a:r>
              <a:rPr lang="es-ES" sz="2800" dirty="0"/>
              <a:t>de datos</a:t>
            </a:r>
            <a:br>
              <a:rPr lang="es-ES" sz="3600" dirty="0"/>
            </a:br>
            <a:br>
              <a:rPr lang="en-US" sz="3600" dirty="0"/>
            </a:br>
            <a:endParaRPr dirty="0"/>
          </a:p>
        </p:txBody>
      </p:sp>
      <p:sp>
        <p:nvSpPr>
          <p:cNvPr id="191" name="Google Shape;191;p31"/>
          <p:cNvSpPr txBox="1">
            <a:spLocks noGrp="1"/>
          </p:cNvSpPr>
          <p:nvPr>
            <p:ph type="title" idx="2"/>
          </p:nvPr>
        </p:nvSpPr>
        <p:spPr>
          <a:xfrm>
            <a:off x="1006726" y="1934525"/>
            <a:ext cx="1085100" cy="93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l="1057" r="1057"/>
          <a:stretch/>
        </p:blipFill>
        <p:spPr>
          <a:xfrm flipH="1">
            <a:off x="4235475" y="254125"/>
            <a:ext cx="4545675" cy="38729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4038288"/>
      </p:ext>
    </p:extLst>
  </p:cSld>
  <p:clrMapOvr>
    <a:masterClrMapping/>
  </p:clrMapOvr>
</p:sld>
</file>

<file path=ppt/theme/theme1.xml><?xml version="1.0" encoding="utf-8"?>
<a:theme xmlns:a="http://schemas.openxmlformats.org/drawingml/2006/main" name="Electronic Project Proposal by Slidesgo">
  <a:themeElements>
    <a:clrScheme name="Simple Light">
      <a:dk1>
        <a:srgbClr val="080E3C"/>
      </a:dk1>
      <a:lt1>
        <a:srgbClr val="FFFFFF"/>
      </a:lt1>
      <a:dk2>
        <a:srgbClr val="131B60"/>
      </a:dk2>
      <a:lt2>
        <a:srgbClr val="252279"/>
      </a:lt2>
      <a:accent1>
        <a:srgbClr val="254E86"/>
      </a:accent1>
      <a:accent2>
        <a:srgbClr val="55ACFF"/>
      </a:accent2>
      <a:accent3>
        <a:srgbClr val="3DC7CF"/>
      </a:accent3>
      <a:accent4>
        <a:srgbClr val="53F0E7"/>
      </a:accent4>
      <a:accent5>
        <a:srgbClr val="5DFEF4"/>
      </a:accent5>
      <a:accent6>
        <a:srgbClr val="CA13D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425</Words>
  <Application>Microsoft Office PowerPoint</Application>
  <PresentationFormat>On-screen Show (16:9)</PresentationFormat>
  <Paragraphs>58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Open Sans</vt:lpstr>
      <vt:lpstr>Arial</vt:lpstr>
      <vt:lpstr>Azeret Mono</vt:lpstr>
      <vt:lpstr>Consolas</vt:lpstr>
      <vt:lpstr>Bai Jamjuree</vt:lpstr>
      <vt:lpstr>Electronic Project Proposal by Slidesgo</vt:lpstr>
      <vt:lpstr>Proyecto Big Data Fundatec</vt:lpstr>
      <vt:lpstr>Agenda</vt:lpstr>
      <vt:lpstr>Contexto y Objetivo </vt:lpstr>
      <vt:lpstr>Contexto y Objetivo </vt:lpstr>
      <vt:lpstr>Contexto y Objetivo </vt:lpstr>
      <vt:lpstr>Diseño </vt:lpstr>
      <vt:lpstr>Diseño</vt:lpstr>
      <vt:lpstr>Diseño</vt:lpstr>
      <vt:lpstr>Integración  de datos  </vt:lpstr>
      <vt:lpstr>Integración de datos</vt:lpstr>
      <vt:lpstr>Fase de  predicción</vt:lpstr>
      <vt:lpstr>Fase de  predicción</vt:lpstr>
      <vt:lpstr>Resultados</vt:lpstr>
      <vt:lpstr>Resultados Linear Regression </vt:lpstr>
      <vt:lpstr>Resultados Random Forrest </vt:lpstr>
      <vt:lpstr>Conclusiones</vt:lpstr>
      <vt:lpstr>Preguntas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Big Data Fundatec</dc:title>
  <dc:creator>Marco</dc:creator>
  <cp:lastModifiedBy>Marco Ferraro  Rodriguez</cp:lastModifiedBy>
  <cp:revision>5</cp:revision>
  <dcterms:modified xsi:type="dcterms:W3CDTF">2024-01-08T05:33:17Z</dcterms:modified>
</cp:coreProperties>
</file>